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7"/>
  </p:notesMasterIdLst>
  <p:handoutMasterIdLst>
    <p:handoutMasterId r:id="rId18"/>
  </p:handoutMasterIdLst>
  <p:sldIdLst>
    <p:sldId id="256" r:id="rId5"/>
    <p:sldId id="259" r:id="rId6"/>
    <p:sldId id="261" r:id="rId7"/>
    <p:sldId id="260" r:id="rId8"/>
    <p:sldId id="262" r:id="rId9"/>
    <p:sldId id="263" r:id="rId10"/>
    <p:sldId id="264" r:id="rId11"/>
    <p:sldId id="266" r:id="rId12"/>
    <p:sldId id="265" r:id="rId13"/>
    <p:sldId id="267" r:id="rId14"/>
    <p:sldId id="268"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clrMru>
    <a:srgbClr val="000000"/>
    <a:srgbClr val="FFFFFF"/>
    <a:srgbClr val="264343"/>
    <a:srgbClr val="5F5F64"/>
    <a:srgbClr val="786251"/>
    <a:srgbClr val="EBF0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187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935AC-4B0D-4EEC-B236-BDA94631458F}"/>
              </a:ext>
            </a:extLst>
          </p:cNvPr>
          <p:cNvSpPr>
            <a:spLocks noGrp="1"/>
          </p:cNvSpPr>
          <p:nvPr>
            <p:ph type="hdr" sz="quarter"/>
          </p:nvPr>
        </p:nvSpPr>
        <p:spPr>
          <a:xfrm>
            <a:off x="0" y="0"/>
            <a:ext cx="2971800" cy="458788"/>
          </a:xfrm>
          <a:prstGeom prst="rect">
            <a:avLst/>
          </a:prstGeom>
        </p:spPr>
        <p:txBody>
          <a:bodyPr vert="horz" lIns="180000" tIns="45720" rIns="91440" bIns="45720" rtlCol="0" anchor="b" anchorCtr="0"/>
          <a:lstStyle>
            <a:lvl1pPr algn="l">
              <a:defRPr sz="1200"/>
            </a:lvl1pPr>
          </a:lstStyle>
          <a:p>
            <a:endParaRPr lang="en-GB" sz="1000" dirty="0">
              <a:latin typeface="+mj-lt"/>
              <a:cs typeface="Arial" panose="020B0604020202020204" pitchFamily="34" charset="0"/>
            </a:endParaRPr>
          </a:p>
        </p:txBody>
      </p:sp>
      <p:sp>
        <p:nvSpPr>
          <p:cNvPr id="3" name="Date Placeholder 2">
            <a:extLst>
              <a:ext uri="{FF2B5EF4-FFF2-40B4-BE49-F238E27FC236}">
                <a16:creationId xmlns:a16="http://schemas.microsoft.com/office/drawing/2014/main" id="{29D24AC1-AA48-4F40-831B-866747D0CFA8}"/>
              </a:ext>
            </a:extLst>
          </p:cNvPr>
          <p:cNvSpPr>
            <a:spLocks noGrp="1"/>
          </p:cNvSpPr>
          <p:nvPr>
            <p:ph type="dt" sz="quarter" idx="1"/>
          </p:nvPr>
        </p:nvSpPr>
        <p:spPr>
          <a:xfrm>
            <a:off x="3886200" y="0"/>
            <a:ext cx="2971800" cy="458788"/>
          </a:xfrm>
          <a:prstGeom prst="rect">
            <a:avLst/>
          </a:prstGeom>
        </p:spPr>
        <p:txBody>
          <a:bodyPr vert="horz" lIns="180000" tIns="45720" rIns="180000" bIns="45720" rtlCol="0" anchor="b" anchorCtr="0"/>
          <a:lstStyle>
            <a:lvl1pPr algn="r">
              <a:defRPr sz="1200"/>
            </a:lvl1pPr>
          </a:lstStyle>
          <a:p>
            <a:fld id="{684C8327-4F5F-4099-A687-66E84740058E}" type="datetime3">
              <a:rPr lang="en-GB" sz="1000" smtClean="0">
                <a:latin typeface="+mj-lt"/>
                <a:cs typeface="Arial" panose="020B0604020202020204" pitchFamily="34" charset="0"/>
              </a:rPr>
              <a:t>11 August, 2021</a:t>
            </a:fld>
            <a:endParaRPr lang="en-GB" sz="1000" dirty="0">
              <a:latin typeface="+mj-lt"/>
              <a:cs typeface="Arial" panose="020B0604020202020204" pitchFamily="34" charset="0"/>
            </a:endParaRPr>
          </a:p>
        </p:txBody>
      </p:sp>
      <p:sp>
        <p:nvSpPr>
          <p:cNvPr id="4" name="Footer Placeholder 3">
            <a:extLst>
              <a:ext uri="{FF2B5EF4-FFF2-40B4-BE49-F238E27FC236}">
                <a16:creationId xmlns:a16="http://schemas.microsoft.com/office/drawing/2014/main" id="{2276EB57-B6DC-40F2-9C99-6A3BFEADBFE1}"/>
              </a:ext>
            </a:extLst>
          </p:cNvPr>
          <p:cNvSpPr>
            <a:spLocks noGrp="1"/>
          </p:cNvSpPr>
          <p:nvPr>
            <p:ph type="ftr" sz="quarter" idx="2"/>
          </p:nvPr>
        </p:nvSpPr>
        <p:spPr>
          <a:xfrm>
            <a:off x="0" y="8685213"/>
            <a:ext cx="2971800" cy="458787"/>
          </a:xfrm>
          <a:prstGeom prst="rect">
            <a:avLst/>
          </a:prstGeom>
        </p:spPr>
        <p:txBody>
          <a:bodyPr vert="horz" lIns="180000" tIns="45720" rIns="91440" bIns="45720" rtlCol="0" anchor="t" anchorCtr="0"/>
          <a:lstStyle>
            <a:lvl1pPr algn="l">
              <a:defRPr sz="1200"/>
            </a:lvl1pPr>
          </a:lstStyle>
          <a:p>
            <a:endParaRPr lang="en-GB" sz="1000" dirty="0">
              <a:latin typeface="+mj-lt"/>
              <a:cs typeface="Arial" panose="020B0604020202020204" pitchFamily="34" charset="0"/>
            </a:endParaRPr>
          </a:p>
        </p:txBody>
      </p:sp>
      <p:sp>
        <p:nvSpPr>
          <p:cNvPr id="6" name="Slide Number Placeholder 6">
            <a:extLst>
              <a:ext uri="{FF2B5EF4-FFF2-40B4-BE49-F238E27FC236}">
                <a16:creationId xmlns:a16="http://schemas.microsoft.com/office/drawing/2014/main" id="{F09117BE-C6D5-4060-AC9E-761D2510558D}"/>
              </a:ext>
            </a:extLst>
          </p:cNvPr>
          <p:cNvSpPr>
            <a:spLocks noGrp="1"/>
          </p:cNvSpPr>
          <p:nvPr>
            <p:ph type="sldNum" sz="quarter" idx="3"/>
          </p:nvPr>
        </p:nvSpPr>
        <p:spPr>
          <a:xfrm>
            <a:off x="3886200" y="8685213"/>
            <a:ext cx="2971800" cy="458787"/>
          </a:xfrm>
          <a:prstGeom prst="rect">
            <a:avLst/>
          </a:prstGeom>
        </p:spPr>
        <p:txBody>
          <a:bodyPr vert="horz" lIns="180000" tIns="45720" rIns="180000" bIns="45720" rtlCol="0" anchor="t" anchorCtr="0"/>
          <a:lstStyle>
            <a:lvl1pPr algn="r">
              <a:defRPr sz="1000">
                <a:latin typeface="+mj-lt"/>
                <a:cs typeface="Arial" panose="020B0604020202020204" pitchFamily="34" charset="0"/>
              </a:defRPr>
            </a:lvl1pPr>
          </a:lstStyle>
          <a:p>
            <a:fld id="{4204CC51-62D5-4F80-9685-0A36C295241E}" type="slidenum">
              <a:rPr lang="en-GB" smtClean="0"/>
              <a:pPr/>
              <a:t>‹#›</a:t>
            </a:fld>
            <a:endParaRPr lang="en-GB" dirty="0"/>
          </a:p>
        </p:txBody>
      </p:sp>
    </p:spTree>
    <p:extLst>
      <p:ext uri="{BB962C8B-B14F-4D97-AF65-F5344CB8AC3E}">
        <p14:creationId xmlns:p14="http://schemas.microsoft.com/office/powerpoint/2010/main" val="2529334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180000" tIns="45720" rIns="91440" bIns="45720" rtlCol="0" anchor="b" anchorCtr="0"/>
          <a:lstStyle>
            <a:lvl1pPr algn="l">
              <a:defRPr sz="1000">
                <a:latin typeface="+mj-lt"/>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180000" bIns="45720" rtlCol="0" anchor="b" anchorCtr="0"/>
          <a:lstStyle>
            <a:lvl1pPr algn="r">
              <a:defRPr sz="1000">
                <a:latin typeface="+mj-lt"/>
                <a:cs typeface="Arial" panose="020B0604020202020204" pitchFamily="34" charset="0"/>
              </a:defRPr>
            </a:lvl1pPr>
          </a:lstStyle>
          <a:p>
            <a:fld id="{D5D790C0-25BE-4824-BCFA-06390AAB28B9}" type="datetime3">
              <a:rPr lang="en-GB" smtClean="0"/>
              <a:t>11 August, 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180000" tIns="45720" rIns="91440" bIns="45720" rtlCol="0" anchor="t" anchorCtr="0"/>
          <a:lstStyle>
            <a:lvl1pPr algn="l">
              <a:defRPr sz="1000">
                <a:latin typeface="+mj-lt"/>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180000" bIns="45720" rtlCol="0" anchor="t" anchorCtr="0"/>
          <a:lstStyle>
            <a:lvl1pPr algn="r">
              <a:defRPr sz="1000">
                <a:latin typeface="+mj-lt"/>
                <a:cs typeface="Arial" panose="020B0604020202020204" pitchFamily="34" charset="0"/>
              </a:defRPr>
            </a:lvl1pPr>
          </a:lstStyle>
          <a:p>
            <a:fld id="{4204CC51-62D5-4F80-9685-0A36C295241E}" type="slidenum">
              <a:rPr lang="en-GB" smtClean="0"/>
              <a:pPr/>
              <a:t>‹#›</a:t>
            </a:fld>
            <a:endParaRPr lang="en-GB" dirty="0"/>
          </a:p>
        </p:txBody>
      </p:sp>
    </p:spTree>
    <p:extLst>
      <p:ext uri="{BB962C8B-B14F-4D97-AF65-F5344CB8AC3E}">
        <p14:creationId xmlns:p14="http://schemas.microsoft.com/office/powerpoint/2010/main" val="375034730"/>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19000"/>
      </a:lnSpc>
      <a:defRPr sz="1200" kern="1200">
        <a:solidFill>
          <a:schemeClr val="tx1"/>
        </a:solidFill>
        <a:latin typeface="+mj-lt"/>
        <a:ea typeface="+mn-ea"/>
        <a:cs typeface="Arial" panose="020B0604020202020204" pitchFamily="34" charset="0"/>
      </a:defRPr>
    </a:lvl1pPr>
    <a:lvl2pPr marL="457200" algn="l" defTabSz="914400" rtl="0" eaLnBrk="1" latinLnBrk="0" hangingPunct="1">
      <a:lnSpc>
        <a:spcPct val="119000"/>
      </a:lnSpc>
      <a:defRPr sz="1200" kern="1200">
        <a:solidFill>
          <a:schemeClr val="tx1"/>
        </a:solidFill>
        <a:latin typeface="+mj-lt"/>
        <a:ea typeface="+mn-ea"/>
        <a:cs typeface="Arial" panose="020B0604020202020204" pitchFamily="34" charset="0"/>
      </a:defRPr>
    </a:lvl2pPr>
    <a:lvl3pPr marL="914400" algn="l" defTabSz="914400" rtl="0" eaLnBrk="1" latinLnBrk="0" hangingPunct="1">
      <a:lnSpc>
        <a:spcPct val="119000"/>
      </a:lnSpc>
      <a:defRPr sz="1200" kern="1200">
        <a:solidFill>
          <a:schemeClr val="tx1"/>
        </a:solidFill>
        <a:latin typeface="+mj-lt"/>
        <a:ea typeface="+mn-ea"/>
        <a:cs typeface="Arial" panose="020B0604020202020204" pitchFamily="34" charset="0"/>
      </a:defRPr>
    </a:lvl3pPr>
    <a:lvl4pPr marL="1371600" algn="l" defTabSz="914400" rtl="0" eaLnBrk="1" latinLnBrk="0" hangingPunct="1">
      <a:lnSpc>
        <a:spcPct val="119000"/>
      </a:lnSpc>
      <a:defRPr sz="1200" kern="1200">
        <a:solidFill>
          <a:schemeClr val="tx1"/>
        </a:solidFill>
        <a:latin typeface="+mj-lt"/>
        <a:ea typeface="+mn-ea"/>
        <a:cs typeface="Arial" panose="020B0604020202020204" pitchFamily="34" charset="0"/>
      </a:defRPr>
    </a:lvl4pPr>
    <a:lvl5pPr marL="1828800" algn="l" defTabSz="914400" rtl="0" eaLnBrk="1" latinLnBrk="0" hangingPunct="1">
      <a:lnSpc>
        <a:spcPct val="119000"/>
      </a:lnSpc>
      <a:defRPr sz="1200" kern="1200">
        <a:solidFill>
          <a:schemeClr val="tx1"/>
        </a:solidFill>
        <a:latin typeface="+mj-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j-lt"/>
                <a:ea typeface="+mn-ea"/>
                <a:cs typeface="Arial" panose="020B0604020202020204" pitchFamily="34" charset="0"/>
              </a:rPr>
              <a:t>Creates a rotational speed versus frequency analysis. This is a spectrogram (time versus frequency) with the time axis replaced by a rotational speed axis that is derived from a </a:t>
            </a:r>
            <a:r>
              <a:rPr lang="en-US" sz="1200" kern="1200" dirty="0" err="1">
                <a:solidFill>
                  <a:schemeClr val="tx1"/>
                </a:solidFill>
                <a:effectLst/>
                <a:latin typeface="+mj-lt"/>
                <a:ea typeface="+mn-ea"/>
                <a:cs typeface="Arial" panose="020B0604020202020204" pitchFamily="34" charset="0"/>
              </a:rPr>
              <a:t>tacho</a:t>
            </a:r>
            <a:r>
              <a:rPr lang="en-US" sz="1200" kern="1200" dirty="0">
                <a:solidFill>
                  <a:schemeClr val="tx1"/>
                </a:solidFill>
                <a:effectLst/>
                <a:latin typeface="+mj-lt"/>
                <a:ea typeface="+mn-ea"/>
                <a:cs typeface="Arial" panose="020B0604020202020204" pitchFamily="34" charset="0"/>
              </a:rPr>
              <a:t> meter signal. A run-up measurement as well as a coast-down measurement can be </a:t>
            </a:r>
            <a:r>
              <a:rPr lang="en-US" sz="1200" kern="1200" dirty="0" err="1">
                <a:solidFill>
                  <a:schemeClr val="tx1"/>
                </a:solidFill>
                <a:effectLst/>
                <a:latin typeface="+mj-lt"/>
                <a:ea typeface="+mn-ea"/>
                <a:cs typeface="Arial" panose="020B0604020202020204" pitchFamily="34" charset="0"/>
              </a:rPr>
              <a:t>analysed</a:t>
            </a:r>
            <a:r>
              <a:rPr lang="en-US" sz="1200" kern="1200" dirty="0">
                <a:solidFill>
                  <a:schemeClr val="tx1"/>
                </a:solidFill>
                <a:effectLst/>
                <a:latin typeface="+mj-lt"/>
                <a:ea typeface="+mn-ea"/>
                <a:cs typeface="Arial" panose="020B0604020202020204" pitchFamily="34" charset="0"/>
              </a:rPr>
              <a:t>. </a:t>
            </a:r>
            <a:endParaRPr lang="en-US" dirty="0">
              <a:effectLst/>
            </a:endParaRPr>
          </a:p>
          <a:p>
            <a:br>
              <a:rPr lang="en-US" sz="1200" kern="1200" dirty="0">
                <a:solidFill>
                  <a:schemeClr val="tx1"/>
                </a:solidFill>
                <a:effectLst/>
                <a:latin typeface="+mj-lt"/>
                <a:ea typeface="+mn-ea"/>
                <a:cs typeface="Arial" panose="020B0604020202020204" pitchFamily="34" charset="0"/>
              </a:rPr>
            </a:br>
            <a:endParaRPr lang="fr-FR" dirty="0"/>
          </a:p>
        </p:txBody>
      </p:sp>
      <p:sp>
        <p:nvSpPr>
          <p:cNvPr id="4" name="Espace réservé de la date 3"/>
          <p:cNvSpPr>
            <a:spLocks noGrp="1"/>
          </p:cNvSpPr>
          <p:nvPr>
            <p:ph type="dt" idx="1"/>
          </p:nvPr>
        </p:nvSpPr>
        <p:spPr/>
        <p:txBody>
          <a:bodyPr/>
          <a:lstStyle/>
          <a:p>
            <a:fld id="{D5D790C0-25BE-4824-BCFA-06390AAB28B9}" type="datetime3">
              <a:rPr lang="en-GB" smtClean="0"/>
              <a:t>11 August, 2021</a:t>
            </a:fld>
            <a:endParaRPr lang="en-GB" dirty="0"/>
          </a:p>
        </p:txBody>
      </p:sp>
      <p:sp>
        <p:nvSpPr>
          <p:cNvPr id="5" name="Espace réservé du numéro de diapositive 4"/>
          <p:cNvSpPr>
            <a:spLocks noGrp="1"/>
          </p:cNvSpPr>
          <p:nvPr>
            <p:ph type="sldNum" sz="quarter" idx="5"/>
          </p:nvPr>
        </p:nvSpPr>
        <p:spPr/>
        <p:txBody>
          <a:bodyPr/>
          <a:lstStyle/>
          <a:p>
            <a:fld id="{4204CC51-62D5-4F80-9685-0A36C295241E}" type="slidenum">
              <a:rPr lang="en-GB" smtClean="0"/>
              <a:pPr/>
              <a:t>5</a:t>
            </a:fld>
            <a:endParaRPr lang="en-GB" dirty="0"/>
          </a:p>
        </p:txBody>
      </p:sp>
    </p:spTree>
    <p:extLst>
      <p:ext uri="{BB962C8B-B14F-4D97-AF65-F5344CB8AC3E}">
        <p14:creationId xmlns:p14="http://schemas.microsoft.com/office/powerpoint/2010/main" val="3652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en-US" dirty="0"/>
              <a:t>During the run-up there are two moments in time in which the vibrations increase significantly (around 19 and 23 sec).</a:t>
            </a:r>
          </a:p>
          <a:p>
            <a:pPr marL="285750" indent="-285750">
              <a:buFont typeface="Arial" panose="020B0604020202020204" pitchFamily="34" charset="0"/>
              <a:buChar char="•"/>
            </a:pPr>
            <a:r>
              <a:rPr lang="en-US" dirty="0"/>
              <a:t>This is when the gear mesh with RPM side-bands crosses two natural frequencies creating a resonance.</a:t>
            </a:r>
          </a:p>
          <a:p>
            <a:endParaRPr lang="fr-FR" dirty="0"/>
          </a:p>
        </p:txBody>
      </p:sp>
      <p:sp>
        <p:nvSpPr>
          <p:cNvPr id="4" name="Espace réservé de la date 3"/>
          <p:cNvSpPr>
            <a:spLocks noGrp="1"/>
          </p:cNvSpPr>
          <p:nvPr>
            <p:ph type="dt" idx="1"/>
          </p:nvPr>
        </p:nvSpPr>
        <p:spPr/>
        <p:txBody>
          <a:bodyPr/>
          <a:lstStyle/>
          <a:p>
            <a:fld id="{D5D790C0-25BE-4824-BCFA-06390AAB28B9}" type="datetime3">
              <a:rPr lang="en-GB" smtClean="0"/>
              <a:t>11 August, 2021</a:t>
            </a:fld>
            <a:endParaRPr lang="en-GB" dirty="0"/>
          </a:p>
        </p:txBody>
      </p:sp>
      <p:sp>
        <p:nvSpPr>
          <p:cNvPr id="5" name="Espace réservé du numéro de diapositive 4"/>
          <p:cNvSpPr>
            <a:spLocks noGrp="1"/>
          </p:cNvSpPr>
          <p:nvPr>
            <p:ph type="sldNum" sz="quarter" idx="5"/>
          </p:nvPr>
        </p:nvSpPr>
        <p:spPr/>
        <p:txBody>
          <a:bodyPr/>
          <a:lstStyle/>
          <a:p>
            <a:fld id="{4204CC51-62D5-4F80-9685-0A36C295241E}" type="slidenum">
              <a:rPr lang="en-GB" smtClean="0"/>
              <a:pPr/>
              <a:t>6</a:t>
            </a:fld>
            <a:endParaRPr lang="en-GB" dirty="0"/>
          </a:p>
        </p:txBody>
      </p:sp>
    </p:spTree>
    <p:extLst>
      <p:ext uri="{BB962C8B-B14F-4D97-AF65-F5344CB8AC3E}">
        <p14:creationId xmlns:p14="http://schemas.microsoft.com/office/powerpoint/2010/main" val="362793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j-lt"/>
                <a:ea typeface="+mn-ea"/>
                <a:cs typeface="Arial" panose="020B0604020202020204" pitchFamily="34" charset="0"/>
              </a:rPr>
              <a:t>Method to </a:t>
            </a:r>
            <a:r>
              <a:rPr lang="en-US" sz="1200" kern="1200" dirty="0" err="1">
                <a:solidFill>
                  <a:schemeClr val="tx1"/>
                </a:solidFill>
                <a:effectLst/>
                <a:latin typeface="+mj-lt"/>
                <a:ea typeface="+mn-ea"/>
                <a:cs typeface="Arial" panose="020B0604020202020204" pitchFamily="34" charset="0"/>
              </a:rPr>
              <a:t>analyse</a:t>
            </a:r>
            <a:r>
              <a:rPr lang="en-US" sz="1200" kern="1200" dirty="0">
                <a:solidFill>
                  <a:schemeClr val="tx1"/>
                </a:solidFill>
                <a:effectLst/>
                <a:latin typeface="+mj-lt"/>
                <a:ea typeface="+mn-ea"/>
                <a:cs typeface="Arial" panose="020B0604020202020204" pitchFamily="34" charset="0"/>
              </a:rPr>
              <a:t> repetitive pulse events like bearing defects. It is similar to the Envelope techniques but is more general and more sensitive to small defects. It has been developed by SKF. First an spectrogram is computed with the STFT algorithm. As a second step, FFTs are applied over every frequency (so along the time axis). This reveals repeating patterns with certain repetition frequencies. Hence the result is a 2D plot with on the x-axis the repetition frequencies and on the y-axis the frequency content of the pulses. </a:t>
            </a:r>
            <a:endParaRPr lang="en-US" dirty="0">
              <a:effectLst/>
            </a:endParaRPr>
          </a:p>
          <a:p>
            <a:br>
              <a:rPr lang="en-US" sz="1200" kern="1200" dirty="0">
                <a:solidFill>
                  <a:schemeClr val="tx1"/>
                </a:solidFill>
                <a:effectLst/>
                <a:latin typeface="+mj-lt"/>
                <a:ea typeface="+mn-ea"/>
                <a:cs typeface="Arial" panose="020B0604020202020204" pitchFamily="34" charset="0"/>
              </a:rPr>
            </a:br>
            <a:r>
              <a:rPr lang="en-US" sz="1200" dirty="0"/>
              <a:t>Bearing defects/scratches are difficult to be detected with standard FFT techniques (FFT, Campbell, spectrogram)</a:t>
            </a:r>
          </a:p>
          <a:p>
            <a:pPr marL="285750" indent="-285750">
              <a:buFont typeface="Arial" panose="020B0604020202020204" pitchFamily="34" charset="0"/>
              <a:buChar char="•"/>
            </a:pPr>
            <a:r>
              <a:rPr lang="en-US" sz="1200" dirty="0"/>
              <a:t>To detect pulse like signals like bearing defects, SKF uses the Envelope technique. In this analysis a special version of this technique called “Repetitive Fourier Transform” is use</a:t>
            </a:r>
            <a:endParaRPr lang="fr-FR" dirty="0"/>
          </a:p>
        </p:txBody>
      </p:sp>
      <p:sp>
        <p:nvSpPr>
          <p:cNvPr id="4" name="Espace réservé de la date 3"/>
          <p:cNvSpPr>
            <a:spLocks noGrp="1"/>
          </p:cNvSpPr>
          <p:nvPr>
            <p:ph type="dt" idx="1"/>
          </p:nvPr>
        </p:nvSpPr>
        <p:spPr/>
        <p:txBody>
          <a:bodyPr/>
          <a:lstStyle/>
          <a:p>
            <a:fld id="{D5D790C0-25BE-4824-BCFA-06390AAB28B9}" type="datetime3">
              <a:rPr lang="en-GB" smtClean="0"/>
              <a:t>11 August, 2021</a:t>
            </a:fld>
            <a:endParaRPr lang="en-GB" dirty="0"/>
          </a:p>
        </p:txBody>
      </p:sp>
      <p:sp>
        <p:nvSpPr>
          <p:cNvPr id="5" name="Espace réservé du numéro de diapositive 4"/>
          <p:cNvSpPr>
            <a:spLocks noGrp="1"/>
          </p:cNvSpPr>
          <p:nvPr>
            <p:ph type="sldNum" sz="quarter" idx="5"/>
          </p:nvPr>
        </p:nvSpPr>
        <p:spPr/>
        <p:txBody>
          <a:bodyPr/>
          <a:lstStyle/>
          <a:p>
            <a:fld id="{4204CC51-62D5-4F80-9685-0A36C295241E}" type="slidenum">
              <a:rPr lang="en-GB" smtClean="0"/>
              <a:pPr/>
              <a:t>9</a:t>
            </a:fld>
            <a:endParaRPr lang="en-GB" dirty="0"/>
          </a:p>
        </p:txBody>
      </p:sp>
    </p:spTree>
    <p:extLst>
      <p:ext uri="{BB962C8B-B14F-4D97-AF65-F5344CB8AC3E}">
        <p14:creationId xmlns:p14="http://schemas.microsoft.com/office/powerpoint/2010/main" val="2688046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B348-8279-41F3-9980-A1172114C4E3}"/>
              </a:ext>
            </a:extLst>
          </p:cNvPr>
          <p:cNvSpPr>
            <a:spLocks noGrp="1"/>
          </p:cNvSpPr>
          <p:nvPr>
            <p:ph type="ctrTitle" hasCustomPrompt="1"/>
          </p:nvPr>
        </p:nvSpPr>
        <p:spPr>
          <a:xfrm>
            <a:off x="4337050" y="2508250"/>
            <a:ext cx="7204550" cy="543600"/>
          </a:xfrm>
          <a:prstGeom prst="rect">
            <a:avLst/>
          </a:prstGeom>
        </p:spPr>
        <p:txBody>
          <a:bodyPr wrap="square" anchor="ctr">
            <a:noAutofit/>
          </a:bodyPr>
          <a:lstStyle>
            <a:lvl1pPr algn="l">
              <a:lnSpc>
                <a:spcPct val="100000"/>
              </a:lnSpc>
              <a:defRPr sz="3200" cap="all" baseline="0"/>
            </a:lvl1pPr>
          </a:lstStyle>
          <a:p>
            <a:r>
              <a:rPr lang="en-GB" noProof="0" dirty="0"/>
              <a:t>ENTER TITLE – JUST ONE LINE</a:t>
            </a:r>
          </a:p>
        </p:txBody>
      </p:sp>
      <p:pic>
        <p:nvPicPr>
          <p:cNvPr id="4" name="Bild 3">
            <a:extLst>
              <a:ext uri="{FF2B5EF4-FFF2-40B4-BE49-F238E27FC236}">
                <a16:creationId xmlns:a16="http://schemas.microsoft.com/office/drawing/2014/main" id="{0C32FF60-6FE8-4461-972D-A358F17082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000" y="2520000"/>
            <a:ext cx="2286000" cy="542925"/>
          </a:xfrm>
          <a:prstGeom prst="rect">
            <a:avLst/>
          </a:prstGeom>
        </p:spPr>
      </p:pic>
      <p:sp>
        <p:nvSpPr>
          <p:cNvPr id="6" name="Text Placeholder 5">
            <a:extLst>
              <a:ext uri="{FF2B5EF4-FFF2-40B4-BE49-F238E27FC236}">
                <a16:creationId xmlns:a16="http://schemas.microsoft.com/office/drawing/2014/main" id="{FAA584E0-8547-4EBA-93A4-9919707E8DBE}"/>
              </a:ext>
            </a:extLst>
          </p:cNvPr>
          <p:cNvSpPr>
            <a:spLocks noGrp="1"/>
          </p:cNvSpPr>
          <p:nvPr>
            <p:ph type="body" sz="quarter" idx="10" hasCustomPrompt="1"/>
          </p:nvPr>
        </p:nvSpPr>
        <p:spPr>
          <a:xfrm>
            <a:off x="4337050" y="3218400"/>
            <a:ext cx="7204550" cy="1080000"/>
          </a:xfrm>
          <a:prstGeom prst="rect">
            <a:avLst/>
          </a:prstGeom>
        </p:spPr>
        <p:txBody>
          <a:bodyPr/>
          <a:lstStyle>
            <a:lvl1pPr algn="l">
              <a:defRPr sz="2000"/>
            </a:lvl1pPr>
          </a:lstStyle>
          <a:p>
            <a:pPr lvl="0"/>
            <a:r>
              <a:rPr lang="en-GB" noProof="0" dirty="0"/>
              <a:t>Enter subtitle if needed</a:t>
            </a:r>
          </a:p>
        </p:txBody>
      </p:sp>
    </p:spTree>
    <p:extLst>
      <p:ext uri="{BB962C8B-B14F-4D97-AF65-F5344CB8AC3E}">
        <p14:creationId xmlns:p14="http://schemas.microsoft.com/office/powerpoint/2010/main" val="269085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1580" userDrawn="1">
          <p15:clr>
            <a:srgbClr val="FBAE40"/>
          </p15:clr>
        </p15:guide>
        <p15:guide id="2" pos="27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5F0C-7AA2-4877-97CA-DE55B13E528B}"/>
              </a:ext>
            </a:extLst>
          </p:cNvPr>
          <p:cNvSpPr>
            <a:spLocks noGrp="1"/>
          </p:cNvSpPr>
          <p:nvPr>
            <p:ph type="title" hasCustomPrompt="1"/>
          </p:nvPr>
        </p:nvSpPr>
        <p:spPr>
          <a:xfrm>
            <a:off x="180000" y="540000"/>
            <a:ext cx="11071406" cy="492443"/>
          </a:xfrm>
          <a:prstGeom prst="rect">
            <a:avLst/>
          </a:prstGeom>
        </p:spPr>
        <p:txBody>
          <a:bodyPr wrap="square" lIns="0" rIns="180000">
            <a:noAutofit/>
          </a:bodyPr>
          <a:lstStyle>
            <a:lvl1pPr>
              <a:lnSpc>
                <a:spcPct val="100000"/>
              </a:lnSpc>
              <a:defRPr/>
            </a:lvl1pPr>
          </a:lstStyle>
          <a:p>
            <a:r>
              <a:rPr lang="en-GB" noProof="0" dirty="0"/>
              <a:t>Click to add title – just one line</a:t>
            </a:r>
          </a:p>
        </p:txBody>
      </p:sp>
      <p:sp>
        <p:nvSpPr>
          <p:cNvPr id="4" name="Footer Placeholder 4">
            <a:extLst>
              <a:ext uri="{FF2B5EF4-FFF2-40B4-BE49-F238E27FC236}">
                <a16:creationId xmlns:a16="http://schemas.microsoft.com/office/drawing/2014/main" id="{5812A744-68F0-48EB-ADEB-279AC8FA1323}"/>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5" name="Date Placeholder 3">
            <a:extLst>
              <a:ext uri="{FF2B5EF4-FFF2-40B4-BE49-F238E27FC236}">
                <a16:creationId xmlns:a16="http://schemas.microsoft.com/office/drawing/2014/main" id="{78819E4F-4959-4C72-B66E-2EFE8143F8A3}"/>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47258C50-FB20-4233-ABB9-28323FF1F3AE}" type="datetime4">
              <a:rPr lang="en-GB" smtClean="0"/>
              <a:pPr/>
              <a:t>11 August 2021</a:t>
            </a:fld>
            <a:endParaRPr lang="en-GB" dirty="0"/>
          </a:p>
        </p:txBody>
      </p:sp>
      <p:sp>
        <p:nvSpPr>
          <p:cNvPr id="7" name="Slide Number Placeholder 5">
            <a:extLst>
              <a:ext uri="{FF2B5EF4-FFF2-40B4-BE49-F238E27FC236}">
                <a16:creationId xmlns:a16="http://schemas.microsoft.com/office/drawing/2014/main" id="{0632852E-E03B-49B0-89F3-05DB67721875}"/>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316567365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p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5F0C-7AA2-4877-97CA-DE55B13E528B}"/>
              </a:ext>
            </a:extLst>
          </p:cNvPr>
          <p:cNvSpPr>
            <a:spLocks noGrp="1"/>
          </p:cNvSpPr>
          <p:nvPr>
            <p:ph type="title" hasCustomPrompt="1"/>
          </p:nvPr>
        </p:nvSpPr>
        <p:spPr>
          <a:xfrm>
            <a:off x="180000" y="540000"/>
            <a:ext cx="11071406" cy="492443"/>
          </a:xfrm>
          <a:prstGeom prst="rect">
            <a:avLst/>
          </a:prstGeom>
        </p:spPr>
        <p:txBody>
          <a:bodyPr wrap="square" lIns="0" rIns="180000">
            <a:noAutofit/>
          </a:bodyPr>
          <a:lstStyle>
            <a:lvl1pPr>
              <a:lnSpc>
                <a:spcPct val="100000"/>
              </a:lnSpc>
              <a:defRPr/>
            </a:lvl1pPr>
          </a:lstStyle>
          <a:p>
            <a:r>
              <a:rPr lang="en-GB" noProof="0" dirty="0"/>
              <a:t>Click to add title – just one line</a:t>
            </a:r>
          </a:p>
        </p:txBody>
      </p:sp>
      <p:sp>
        <p:nvSpPr>
          <p:cNvPr id="4" name="Footer Placeholder 4">
            <a:extLst>
              <a:ext uri="{FF2B5EF4-FFF2-40B4-BE49-F238E27FC236}">
                <a16:creationId xmlns:a16="http://schemas.microsoft.com/office/drawing/2014/main" id="{5812A744-68F0-48EB-ADEB-279AC8FA1323}"/>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5" name="Date Placeholder 3">
            <a:extLst>
              <a:ext uri="{FF2B5EF4-FFF2-40B4-BE49-F238E27FC236}">
                <a16:creationId xmlns:a16="http://schemas.microsoft.com/office/drawing/2014/main" id="{78819E4F-4959-4C72-B66E-2EFE8143F8A3}"/>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47258C50-FB20-4233-ABB9-28323FF1F3AE}" type="datetime4">
              <a:rPr lang="en-GB" smtClean="0"/>
              <a:pPr/>
              <a:t>11 August 2021</a:t>
            </a:fld>
            <a:endParaRPr lang="en-GB" dirty="0"/>
          </a:p>
        </p:txBody>
      </p:sp>
      <p:sp>
        <p:nvSpPr>
          <p:cNvPr id="7" name="Slide Number Placeholder 5">
            <a:extLst>
              <a:ext uri="{FF2B5EF4-FFF2-40B4-BE49-F238E27FC236}">
                <a16:creationId xmlns:a16="http://schemas.microsoft.com/office/drawing/2014/main" id="{0632852E-E03B-49B0-89F3-05DB67721875}"/>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
        <p:nvSpPr>
          <p:cNvPr id="6" name="Text Placeholder 5">
            <a:extLst>
              <a:ext uri="{FF2B5EF4-FFF2-40B4-BE49-F238E27FC236}">
                <a16:creationId xmlns:a16="http://schemas.microsoft.com/office/drawing/2014/main" id="{24A68000-1941-4DA0-8A1F-8EBDA65AC071}"/>
              </a:ext>
            </a:extLst>
          </p:cNvPr>
          <p:cNvSpPr>
            <a:spLocks noGrp="1"/>
          </p:cNvSpPr>
          <p:nvPr>
            <p:ph type="body" sz="quarter" idx="10"/>
          </p:nvPr>
        </p:nvSpPr>
        <p:spPr>
          <a:xfrm>
            <a:off x="179388" y="1209600"/>
            <a:ext cx="11833200" cy="5468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85359023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17699F8D-C613-4ED6-B268-165946804ABB}"/>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4" name="Date Placeholder 3">
            <a:extLst>
              <a:ext uri="{FF2B5EF4-FFF2-40B4-BE49-F238E27FC236}">
                <a16:creationId xmlns:a16="http://schemas.microsoft.com/office/drawing/2014/main" id="{DB931775-1B7D-4040-AEE6-E0835CF3DEF5}"/>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D38DDC05-C5AB-4C50-8C8B-94920D70AB40}" type="datetime4">
              <a:rPr lang="en-GB" smtClean="0"/>
              <a:pPr/>
              <a:t>11 August 2021</a:t>
            </a:fld>
            <a:endParaRPr lang="en-GB" dirty="0"/>
          </a:p>
        </p:txBody>
      </p:sp>
      <p:sp>
        <p:nvSpPr>
          <p:cNvPr id="6" name="Slide Number Placeholder 5">
            <a:extLst>
              <a:ext uri="{FF2B5EF4-FFF2-40B4-BE49-F238E27FC236}">
                <a16:creationId xmlns:a16="http://schemas.microsoft.com/office/drawing/2014/main" id="{0759D35D-17DA-41F7-B040-E653B35AA53A}"/>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7318749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grid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F026BB3C-7931-41F5-A43B-B582A0791D5E}"/>
              </a:ext>
            </a:extLst>
          </p:cNvPr>
          <p:cNvSpPr>
            <a:spLocks noGrp="1"/>
          </p:cNvSpPr>
          <p:nvPr>
            <p:ph type="pic" sz="quarter" idx="20" hasCustomPrompt="1"/>
          </p:nvPr>
        </p:nvSpPr>
        <p:spPr>
          <a:xfrm>
            <a:off x="8189400" y="542925"/>
            <a:ext cx="3823200" cy="2977200"/>
          </a:xfrm>
          <a:prstGeom prst="rect">
            <a:avLst/>
          </a:prstGeom>
        </p:spPr>
        <p:txBody>
          <a:bodyPr wrap="square">
            <a:noAutofit/>
          </a:bodyPr>
          <a:lstStyle>
            <a:lvl1pPr>
              <a:defRPr sz="1800"/>
            </a:lvl1pPr>
          </a:lstStyle>
          <a:p>
            <a:r>
              <a:rPr lang="en-GB" noProof="0"/>
              <a:t>Click icon to add picture </a:t>
            </a:r>
          </a:p>
        </p:txBody>
      </p:sp>
      <p:sp>
        <p:nvSpPr>
          <p:cNvPr id="14" name="Picture Placeholder 3">
            <a:extLst>
              <a:ext uri="{FF2B5EF4-FFF2-40B4-BE49-F238E27FC236}">
                <a16:creationId xmlns:a16="http://schemas.microsoft.com/office/drawing/2014/main" id="{24E56308-06F6-4519-9D87-99E109C56F82}"/>
              </a:ext>
            </a:extLst>
          </p:cNvPr>
          <p:cNvSpPr>
            <a:spLocks noGrp="1"/>
          </p:cNvSpPr>
          <p:nvPr>
            <p:ph type="pic" sz="quarter" idx="24" hasCustomPrompt="1"/>
          </p:nvPr>
        </p:nvSpPr>
        <p:spPr>
          <a:xfrm>
            <a:off x="4184400" y="542925"/>
            <a:ext cx="3823200" cy="2977200"/>
          </a:xfrm>
          <a:prstGeom prst="rect">
            <a:avLst/>
          </a:prstGeom>
        </p:spPr>
        <p:txBody>
          <a:bodyPr wrap="square">
            <a:noAutofit/>
          </a:bodyPr>
          <a:lstStyle>
            <a:lvl1pPr>
              <a:defRPr sz="1800"/>
            </a:lvl1pPr>
          </a:lstStyle>
          <a:p>
            <a:r>
              <a:rPr lang="en-GB" noProof="0"/>
              <a:t>Click icon to add picture </a:t>
            </a:r>
          </a:p>
        </p:txBody>
      </p:sp>
      <p:sp>
        <p:nvSpPr>
          <p:cNvPr id="15" name="Picture Placeholder 3">
            <a:extLst>
              <a:ext uri="{FF2B5EF4-FFF2-40B4-BE49-F238E27FC236}">
                <a16:creationId xmlns:a16="http://schemas.microsoft.com/office/drawing/2014/main" id="{8784A558-9456-4415-9BA2-08FE26344424}"/>
              </a:ext>
            </a:extLst>
          </p:cNvPr>
          <p:cNvSpPr>
            <a:spLocks noGrp="1"/>
          </p:cNvSpPr>
          <p:nvPr>
            <p:ph type="pic" sz="quarter" idx="25" hasCustomPrompt="1"/>
          </p:nvPr>
        </p:nvSpPr>
        <p:spPr>
          <a:xfrm>
            <a:off x="179400" y="542925"/>
            <a:ext cx="3823200" cy="2977200"/>
          </a:xfrm>
          <a:prstGeom prst="rect">
            <a:avLst/>
          </a:prstGeom>
        </p:spPr>
        <p:txBody>
          <a:bodyPr wrap="square">
            <a:noAutofit/>
          </a:bodyPr>
          <a:lstStyle>
            <a:lvl1pPr marL="0" marR="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 </a:t>
            </a:r>
          </a:p>
        </p:txBody>
      </p:sp>
      <p:sp>
        <p:nvSpPr>
          <p:cNvPr id="25" name="Picture Placeholder 3">
            <a:extLst>
              <a:ext uri="{FF2B5EF4-FFF2-40B4-BE49-F238E27FC236}">
                <a16:creationId xmlns:a16="http://schemas.microsoft.com/office/drawing/2014/main" id="{3B342397-6143-4268-8097-86BBD2D4F3C9}"/>
              </a:ext>
            </a:extLst>
          </p:cNvPr>
          <p:cNvSpPr>
            <a:spLocks noGrp="1"/>
          </p:cNvSpPr>
          <p:nvPr>
            <p:ph type="pic" sz="quarter" idx="26" hasCustomPrompt="1"/>
          </p:nvPr>
        </p:nvSpPr>
        <p:spPr>
          <a:xfrm>
            <a:off x="8189400" y="3703724"/>
            <a:ext cx="3823200" cy="2977200"/>
          </a:xfrm>
          <a:prstGeom prst="rect">
            <a:avLst/>
          </a:prstGeom>
        </p:spPr>
        <p:txBody>
          <a:bodyPr wrap="square">
            <a:noAutofit/>
          </a:bodyPr>
          <a:lstStyle>
            <a:lvl1pPr>
              <a:defRPr sz="1800"/>
            </a:lvl1pPr>
          </a:lstStyle>
          <a:p>
            <a:r>
              <a:rPr lang="en-GB" noProof="0"/>
              <a:t>Click icon to add picture </a:t>
            </a:r>
          </a:p>
        </p:txBody>
      </p:sp>
      <p:sp>
        <p:nvSpPr>
          <p:cNvPr id="26" name="Picture Placeholder 3">
            <a:extLst>
              <a:ext uri="{FF2B5EF4-FFF2-40B4-BE49-F238E27FC236}">
                <a16:creationId xmlns:a16="http://schemas.microsoft.com/office/drawing/2014/main" id="{DD2C7A91-7897-4A7F-B8EA-CB6C7D0C4EF7}"/>
              </a:ext>
            </a:extLst>
          </p:cNvPr>
          <p:cNvSpPr>
            <a:spLocks noGrp="1"/>
          </p:cNvSpPr>
          <p:nvPr>
            <p:ph type="pic" sz="quarter" idx="27" hasCustomPrompt="1"/>
          </p:nvPr>
        </p:nvSpPr>
        <p:spPr>
          <a:xfrm>
            <a:off x="4184400" y="3703724"/>
            <a:ext cx="3823200" cy="2977200"/>
          </a:xfrm>
          <a:prstGeom prst="rect">
            <a:avLst/>
          </a:prstGeom>
        </p:spPr>
        <p:txBody>
          <a:bodyPr wrap="square">
            <a:noAutofit/>
          </a:bodyPr>
          <a:lstStyle>
            <a:lvl1pPr>
              <a:defRPr sz="1800"/>
            </a:lvl1pPr>
          </a:lstStyle>
          <a:p>
            <a:r>
              <a:rPr lang="en-GB" noProof="0"/>
              <a:t>Click icon to add picture </a:t>
            </a:r>
          </a:p>
        </p:txBody>
      </p:sp>
      <p:sp>
        <p:nvSpPr>
          <p:cNvPr id="27" name="Picture Placeholder 3">
            <a:extLst>
              <a:ext uri="{FF2B5EF4-FFF2-40B4-BE49-F238E27FC236}">
                <a16:creationId xmlns:a16="http://schemas.microsoft.com/office/drawing/2014/main" id="{73964DBB-1C66-4A21-92C8-A4D9E6AB2A6D}"/>
              </a:ext>
            </a:extLst>
          </p:cNvPr>
          <p:cNvSpPr>
            <a:spLocks noGrp="1"/>
          </p:cNvSpPr>
          <p:nvPr>
            <p:ph type="pic" sz="quarter" idx="28" hasCustomPrompt="1"/>
          </p:nvPr>
        </p:nvSpPr>
        <p:spPr>
          <a:xfrm>
            <a:off x="179400" y="3703724"/>
            <a:ext cx="3823200" cy="2977200"/>
          </a:xfrm>
          <a:prstGeom prst="rect">
            <a:avLst/>
          </a:prstGeom>
        </p:spPr>
        <p:txBody>
          <a:bodyPr wrap="square">
            <a:noAutofit/>
          </a:bodyPr>
          <a:lstStyle>
            <a:lvl1pPr>
              <a:defRPr sz="1800"/>
            </a:lvl1pPr>
          </a:lstStyle>
          <a:p>
            <a:r>
              <a:rPr lang="en-GB" noProof="0"/>
              <a:t>Click icon to add picture </a:t>
            </a:r>
          </a:p>
        </p:txBody>
      </p:sp>
      <p:sp>
        <p:nvSpPr>
          <p:cNvPr id="9" name="Footer Placeholder 4">
            <a:extLst>
              <a:ext uri="{FF2B5EF4-FFF2-40B4-BE49-F238E27FC236}">
                <a16:creationId xmlns:a16="http://schemas.microsoft.com/office/drawing/2014/main" id="{EEB2EF7F-9324-4D4B-A1BF-484815D98650}"/>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10" name="Date Placeholder 3">
            <a:extLst>
              <a:ext uri="{FF2B5EF4-FFF2-40B4-BE49-F238E27FC236}">
                <a16:creationId xmlns:a16="http://schemas.microsoft.com/office/drawing/2014/main" id="{B06B3B19-5004-46F2-9182-14C12B310CA4}"/>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374DD411-81C5-4603-B808-749A1C239570}" type="datetime4">
              <a:rPr lang="en-GB" smtClean="0"/>
              <a:pPr/>
              <a:t>11 August 2021</a:t>
            </a:fld>
            <a:endParaRPr lang="en-GB" dirty="0"/>
          </a:p>
        </p:txBody>
      </p:sp>
      <p:sp>
        <p:nvSpPr>
          <p:cNvPr id="11" name="Slide Number Placeholder 5">
            <a:extLst>
              <a:ext uri="{FF2B5EF4-FFF2-40B4-BE49-F238E27FC236}">
                <a16:creationId xmlns:a16="http://schemas.microsoft.com/office/drawing/2014/main" id="{07972EF5-9A3B-49A1-967A-27C8B73DEA9B}"/>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1738070885"/>
      </p:ext>
    </p:extLst>
  </p:cSld>
  <p:clrMapOvr>
    <a:masterClrMapping/>
  </p:clrMapOvr>
  <p:transition spd="slow">
    <p:push dir="u"/>
  </p:transition>
  <p:extLst>
    <p:ext uri="{DCECCB84-F9BA-43D5-87BE-67443E8EF086}">
      <p15:sldGuideLst xmlns:p15="http://schemas.microsoft.com/office/powerpoint/2012/main">
        <p15:guide id="2" pos="2634" userDrawn="1">
          <p15:clr>
            <a:srgbClr val="FBAE40"/>
          </p15:clr>
        </p15:guide>
        <p15:guide id="3" pos="2526" userDrawn="1">
          <p15:clr>
            <a:srgbClr val="FBAE40"/>
          </p15:clr>
        </p15:guide>
        <p15:guide id="4" pos="5046" userDrawn="1">
          <p15:clr>
            <a:srgbClr val="FBAE40"/>
          </p15:clr>
        </p15:guide>
        <p15:guide id="5" pos="5157" userDrawn="1">
          <p15:clr>
            <a:srgbClr val="FBAE40"/>
          </p15:clr>
        </p15:guide>
        <p15:guide id="9" orient="horz" pos="2219" userDrawn="1">
          <p15:clr>
            <a:srgbClr val="FBAE40"/>
          </p15:clr>
        </p15:guide>
        <p15:guide id="10"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5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F026BB3C-7931-41F5-A43B-B582A0791D5E}"/>
              </a:ext>
            </a:extLst>
          </p:cNvPr>
          <p:cNvSpPr>
            <a:spLocks noGrp="1"/>
          </p:cNvSpPr>
          <p:nvPr>
            <p:ph type="pic" sz="quarter" idx="20" hasCustomPrompt="1"/>
          </p:nvPr>
        </p:nvSpPr>
        <p:spPr>
          <a:xfrm>
            <a:off x="8184000" y="542925"/>
            <a:ext cx="3823200" cy="2977200"/>
          </a:xfrm>
          <a:prstGeom prst="rect">
            <a:avLst/>
          </a:prstGeom>
        </p:spPr>
        <p:txBody>
          <a:bodyPr>
            <a:noAutofit/>
          </a:bodyPr>
          <a:lstStyle>
            <a:lvl1pPr>
              <a:defRPr sz="1800"/>
            </a:lvl1pPr>
          </a:lstStyle>
          <a:p>
            <a:r>
              <a:rPr lang="en-GB" noProof="0"/>
              <a:t>Click icon to add picture </a:t>
            </a:r>
          </a:p>
        </p:txBody>
      </p:sp>
      <p:sp>
        <p:nvSpPr>
          <p:cNvPr id="14" name="Picture Placeholder 3">
            <a:extLst>
              <a:ext uri="{FF2B5EF4-FFF2-40B4-BE49-F238E27FC236}">
                <a16:creationId xmlns:a16="http://schemas.microsoft.com/office/drawing/2014/main" id="{24E56308-06F6-4519-9D87-99E109C56F82}"/>
              </a:ext>
            </a:extLst>
          </p:cNvPr>
          <p:cNvSpPr>
            <a:spLocks noGrp="1"/>
          </p:cNvSpPr>
          <p:nvPr>
            <p:ph type="pic" sz="quarter" idx="24" hasCustomPrompt="1"/>
          </p:nvPr>
        </p:nvSpPr>
        <p:spPr>
          <a:xfrm>
            <a:off x="4184400" y="542925"/>
            <a:ext cx="3823200" cy="6138000"/>
          </a:xfrm>
          <a:prstGeom prst="rect">
            <a:avLst/>
          </a:prstGeom>
        </p:spPr>
        <p:txBody>
          <a:bodyPr>
            <a:noAutofit/>
          </a:bodyPr>
          <a:lstStyle>
            <a:lvl1pPr>
              <a:defRPr sz="1800"/>
            </a:lvl1pPr>
          </a:lstStyle>
          <a:p>
            <a:r>
              <a:rPr lang="en-GB" noProof="0"/>
              <a:t>Click icon to add picture </a:t>
            </a:r>
          </a:p>
        </p:txBody>
      </p:sp>
      <p:sp>
        <p:nvSpPr>
          <p:cNvPr id="15" name="Picture Placeholder 3">
            <a:extLst>
              <a:ext uri="{FF2B5EF4-FFF2-40B4-BE49-F238E27FC236}">
                <a16:creationId xmlns:a16="http://schemas.microsoft.com/office/drawing/2014/main" id="{8784A558-9456-4415-9BA2-08FE26344424}"/>
              </a:ext>
            </a:extLst>
          </p:cNvPr>
          <p:cNvSpPr>
            <a:spLocks noGrp="1"/>
          </p:cNvSpPr>
          <p:nvPr>
            <p:ph type="pic" sz="quarter" idx="25" hasCustomPrompt="1"/>
          </p:nvPr>
        </p:nvSpPr>
        <p:spPr>
          <a:xfrm>
            <a:off x="179400" y="542925"/>
            <a:ext cx="3823200" cy="2977200"/>
          </a:xfrm>
          <a:prstGeom prst="rect">
            <a:avLst/>
          </a:prstGeom>
        </p:spPr>
        <p:txBody>
          <a:bodyPr>
            <a:noAutofit/>
          </a:bodyPr>
          <a:lstStyle>
            <a:lvl1pPr>
              <a:defRPr sz="1800"/>
            </a:lvl1pPr>
          </a:lstStyle>
          <a:p>
            <a:r>
              <a:rPr lang="en-GB" noProof="0"/>
              <a:t>Click icon to add picture </a:t>
            </a:r>
          </a:p>
        </p:txBody>
      </p:sp>
      <p:sp>
        <p:nvSpPr>
          <p:cNvPr id="25" name="Picture Placeholder 3">
            <a:extLst>
              <a:ext uri="{FF2B5EF4-FFF2-40B4-BE49-F238E27FC236}">
                <a16:creationId xmlns:a16="http://schemas.microsoft.com/office/drawing/2014/main" id="{3B342397-6143-4268-8097-86BBD2D4F3C9}"/>
              </a:ext>
            </a:extLst>
          </p:cNvPr>
          <p:cNvSpPr>
            <a:spLocks noGrp="1"/>
          </p:cNvSpPr>
          <p:nvPr>
            <p:ph type="pic" sz="quarter" idx="26" hasCustomPrompt="1"/>
          </p:nvPr>
        </p:nvSpPr>
        <p:spPr>
          <a:xfrm>
            <a:off x="8184000" y="3703724"/>
            <a:ext cx="3823200" cy="2977200"/>
          </a:xfrm>
          <a:prstGeom prst="rect">
            <a:avLst/>
          </a:prstGeom>
        </p:spPr>
        <p:txBody>
          <a:bodyPr>
            <a:noAutofit/>
          </a:bodyPr>
          <a:lstStyle>
            <a:lvl1pPr>
              <a:defRPr sz="1800"/>
            </a:lvl1pPr>
          </a:lstStyle>
          <a:p>
            <a:r>
              <a:rPr lang="en-GB" noProof="0"/>
              <a:t>Click icon to add picture </a:t>
            </a:r>
          </a:p>
        </p:txBody>
      </p:sp>
      <p:sp>
        <p:nvSpPr>
          <p:cNvPr id="27" name="Picture Placeholder 3">
            <a:extLst>
              <a:ext uri="{FF2B5EF4-FFF2-40B4-BE49-F238E27FC236}">
                <a16:creationId xmlns:a16="http://schemas.microsoft.com/office/drawing/2014/main" id="{73964DBB-1C66-4A21-92C8-A4D9E6AB2A6D}"/>
              </a:ext>
            </a:extLst>
          </p:cNvPr>
          <p:cNvSpPr>
            <a:spLocks noGrp="1"/>
          </p:cNvSpPr>
          <p:nvPr>
            <p:ph type="pic" sz="quarter" idx="28" hasCustomPrompt="1"/>
          </p:nvPr>
        </p:nvSpPr>
        <p:spPr>
          <a:xfrm>
            <a:off x="179400" y="3703724"/>
            <a:ext cx="3823200" cy="2977200"/>
          </a:xfrm>
          <a:prstGeom prst="rect">
            <a:avLst/>
          </a:prstGeom>
        </p:spPr>
        <p:txBody>
          <a:bodyPr>
            <a:noAutofit/>
          </a:bodyPr>
          <a:lstStyle>
            <a:lvl1pPr>
              <a:defRPr sz="1800"/>
            </a:lvl1pPr>
          </a:lstStyle>
          <a:p>
            <a:r>
              <a:rPr lang="en-GB" noProof="0"/>
              <a:t>Click icon to add picture </a:t>
            </a:r>
          </a:p>
        </p:txBody>
      </p:sp>
      <p:sp>
        <p:nvSpPr>
          <p:cNvPr id="8" name="Footer Placeholder 4">
            <a:extLst>
              <a:ext uri="{FF2B5EF4-FFF2-40B4-BE49-F238E27FC236}">
                <a16:creationId xmlns:a16="http://schemas.microsoft.com/office/drawing/2014/main" id="{156539C1-C96B-42D7-A2AF-A41692CC420D}"/>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9" name="Date Placeholder 3">
            <a:extLst>
              <a:ext uri="{FF2B5EF4-FFF2-40B4-BE49-F238E27FC236}">
                <a16:creationId xmlns:a16="http://schemas.microsoft.com/office/drawing/2014/main" id="{144E3066-EB01-4F22-9F1F-105C178506CB}"/>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55410AF6-44BC-406B-8801-DFE9D5170784}" type="datetime4">
              <a:rPr lang="en-GB" smtClean="0"/>
              <a:pPr/>
              <a:t>11 August 2021</a:t>
            </a:fld>
            <a:endParaRPr lang="en-GB" dirty="0"/>
          </a:p>
        </p:txBody>
      </p:sp>
      <p:sp>
        <p:nvSpPr>
          <p:cNvPr id="10" name="Slide Number Placeholder 5">
            <a:extLst>
              <a:ext uri="{FF2B5EF4-FFF2-40B4-BE49-F238E27FC236}">
                <a16:creationId xmlns:a16="http://schemas.microsoft.com/office/drawing/2014/main" id="{3A86747B-BDEC-470C-887F-962A575710B5}"/>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1564569709"/>
      </p:ext>
    </p:extLst>
  </p:cSld>
  <p:clrMapOvr>
    <a:masterClrMapping/>
  </p:clrMapOvr>
  <p:transition spd="slow">
    <p:push dir="u"/>
  </p:transition>
  <p:extLst>
    <p:ext uri="{DCECCB84-F9BA-43D5-87BE-67443E8EF086}">
      <p15:sldGuideLst xmlns:p15="http://schemas.microsoft.com/office/powerpoint/2012/main">
        <p15:guide id="1" pos="2526" userDrawn="1">
          <p15:clr>
            <a:srgbClr val="FBAE40"/>
          </p15:clr>
        </p15:guide>
        <p15:guide id="3" pos="2634" userDrawn="1">
          <p15:clr>
            <a:srgbClr val="FBAE40"/>
          </p15:clr>
        </p15:guide>
        <p15:guide id="4" pos="5046" userDrawn="1">
          <p15:clr>
            <a:srgbClr val="FBAE40"/>
          </p15:clr>
        </p15:guide>
        <p15:guide id="5" pos="5154" userDrawn="1">
          <p15:clr>
            <a:srgbClr val="FBAE40"/>
          </p15:clr>
        </p15:guide>
        <p15:guide id="8" orient="horz" pos="2220" userDrawn="1">
          <p15:clr>
            <a:srgbClr val="FBAE40"/>
          </p15:clr>
        </p15:guide>
        <p15:guide id="9" orient="horz" pos="23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grid 3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F026BB3C-7931-41F5-A43B-B582A0791D5E}"/>
              </a:ext>
            </a:extLst>
          </p:cNvPr>
          <p:cNvSpPr>
            <a:spLocks noGrp="1"/>
          </p:cNvSpPr>
          <p:nvPr>
            <p:ph type="pic" sz="quarter" idx="20" hasCustomPrompt="1"/>
          </p:nvPr>
        </p:nvSpPr>
        <p:spPr>
          <a:xfrm>
            <a:off x="6181725" y="542925"/>
            <a:ext cx="5825475" cy="2977200"/>
          </a:xfrm>
          <a:prstGeom prst="rect">
            <a:avLst/>
          </a:prstGeom>
        </p:spPr>
        <p:txBody>
          <a:bodyPr>
            <a:noAutofit/>
          </a:bodyPr>
          <a:lstStyle>
            <a:lvl1pPr>
              <a:defRPr sz="1800"/>
            </a:lvl1pPr>
          </a:lstStyle>
          <a:p>
            <a:r>
              <a:rPr lang="en-GB" noProof="0"/>
              <a:t>Click icon to add picture </a:t>
            </a:r>
          </a:p>
        </p:txBody>
      </p:sp>
      <p:sp>
        <p:nvSpPr>
          <p:cNvPr id="14" name="Picture Placeholder 3">
            <a:extLst>
              <a:ext uri="{FF2B5EF4-FFF2-40B4-BE49-F238E27FC236}">
                <a16:creationId xmlns:a16="http://schemas.microsoft.com/office/drawing/2014/main" id="{24E56308-06F6-4519-9D87-99E109C56F82}"/>
              </a:ext>
            </a:extLst>
          </p:cNvPr>
          <p:cNvSpPr>
            <a:spLocks noGrp="1"/>
          </p:cNvSpPr>
          <p:nvPr>
            <p:ph type="pic" sz="quarter" idx="24" hasCustomPrompt="1"/>
          </p:nvPr>
        </p:nvSpPr>
        <p:spPr>
          <a:xfrm>
            <a:off x="180000" y="540000"/>
            <a:ext cx="5832474" cy="6138000"/>
          </a:xfrm>
          <a:prstGeom prst="rect">
            <a:avLst/>
          </a:prstGeom>
        </p:spPr>
        <p:txBody>
          <a:bodyPr>
            <a:noAutofit/>
          </a:bodyPr>
          <a:lstStyle>
            <a:lvl1pPr>
              <a:defRPr sz="1800"/>
            </a:lvl1pPr>
          </a:lstStyle>
          <a:p>
            <a:r>
              <a:rPr lang="en-GB" noProof="0"/>
              <a:t>Click icon to add picture </a:t>
            </a:r>
          </a:p>
        </p:txBody>
      </p:sp>
      <p:sp>
        <p:nvSpPr>
          <p:cNvPr id="25" name="Picture Placeholder 3">
            <a:extLst>
              <a:ext uri="{FF2B5EF4-FFF2-40B4-BE49-F238E27FC236}">
                <a16:creationId xmlns:a16="http://schemas.microsoft.com/office/drawing/2014/main" id="{3B342397-6143-4268-8097-86BBD2D4F3C9}"/>
              </a:ext>
            </a:extLst>
          </p:cNvPr>
          <p:cNvSpPr>
            <a:spLocks noGrp="1"/>
          </p:cNvSpPr>
          <p:nvPr>
            <p:ph type="pic" sz="quarter" idx="26" hasCustomPrompt="1"/>
          </p:nvPr>
        </p:nvSpPr>
        <p:spPr>
          <a:xfrm>
            <a:off x="6182400" y="3703724"/>
            <a:ext cx="5824800" cy="2977200"/>
          </a:xfrm>
          <a:prstGeom prst="rect">
            <a:avLst/>
          </a:prstGeom>
        </p:spPr>
        <p:txBody>
          <a:bodyPr>
            <a:noAutofit/>
          </a:bodyPr>
          <a:lstStyle>
            <a:lvl1pPr>
              <a:defRPr sz="1800"/>
            </a:lvl1pPr>
          </a:lstStyle>
          <a:p>
            <a:r>
              <a:rPr lang="en-GB" noProof="0"/>
              <a:t>Click icon to add picture </a:t>
            </a:r>
          </a:p>
        </p:txBody>
      </p:sp>
      <p:sp>
        <p:nvSpPr>
          <p:cNvPr id="6" name="Footer Placeholder 4">
            <a:extLst>
              <a:ext uri="{FF2B5EF4-FFF2-40B4-BE49-F238E27FC236}">
                <a16:creationId xmlns:a16="http://schemas.microsoft.com/office/drawing/2014/main" id="{C47B8610-96BF-44A1-8981-5B8168BF2320}"/>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7" name="Date Placeholder 3">
            <a:extLst>
              <a:ext uri="{FF2B5EF4-FFF2-40B4-BE49-F238E27FC236}">
                <a16:creationId xmlns:a16="http://schemas.microsoft.com/office/drawing/2014/main" id="{817CAAC6-B83C-4A9E-ACBC-601ED50C9D40}"/>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D18652A7-B0F6-428C-9C31-0A03897B9ECA}" type="datetime4">
              <a:rPr lang="en-GB" smtClean="0"/>
              <a:pPr/>
              <a:t>11 August 2021</a:t>
            </a:fld>
            <a:endParaRPr lang="en-GB" dirty="0"/>
          </a:p>
        </p:txBody>
      </p:sp>
      <p:sp>
        <p:nvSpPr>
          <p:cNvPr id="8" name="Slide Number Placeholder 5">
            <a:extLst>
              <a:ext uri="{FF2B5EF4-FFF2-40B4-BE49-F238E27FC236}">
                <a16:creationId xmlns:a16="http://schemas.microsoft.com/office/drawing/2014/main" id="{81A3038D-0D73-41B2-B289-D95416967330}"/>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506833646"/>
      </p:ext>
    </p:extLst>
  </p:cSld>
  <p:clrMapOvr>
    <a:masterClrMapping/>
  </p:clrMapOvr>
  <p:transition spd="slow">
    <p:push dir="u"/>
  </p:transition>
  <p:extLst>
    <p:ext uri="{DCECCB84-F9BA-43D5-87BE-67443E8EF086}">
      <p15:sldGuideLst xmlns:p15="http://schemas.microsoft.com/office/powerpoint/2012/main">
        <p15:guide id="2" orient="horz" pos="2220" userDrawn="1">
          <p15:clr>
            <a:srgbClr val="FBAE40"/>
          </p15:clr>
        </p15:guide>
        <p15:guide id="3" orient="horz" pos="2328" userDrawn="1">
          <p15:clr>
            <a:srgbClr val="FBAE40"/>
          </p15:clr>
        </p15:guide>
        <p15:guide id="5" pos="3786" userDrawn="1">
          <p15:clr>
            <a:srgbClr val="FBAE40"/>
          </p15:clr>
        </p15:guide>
        <p15:guide id="6" pos="389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grid 2 Picture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24E56308-06F6-4519-9D87-99E109C56F82}"/>
              </a:ext>
            </a:extLst>
          </p:cNvPr>
          <p:cNvSpPr>
            <a:spLocks noGrp="1"/>
          </p:cNvSpPr>
          <p:nvPr>
            <p:ph type="pic" sz="quarter" idx="24" hasCustomPrompt="1"/>
          </p:nvPr>
        </p:nvSpPr>
        <p:spPr>
          <a:xfrm>
            <a:off x="179400" y="540000"/>
            <a:ext cx="5824800" cy="6138000"/>
          </a:xfrm>
          <a:prstGeom prst="rect">
            <a:avLst/>
          </a:prstGeom>
        </p:spPr>
        <p:txBody>
          <a:bodyPr wrap="square">
            <a:noAutofit/>
          </a:bodyPr>
          <a:lstStyle>
            <a:lvl1pPr>
              <a:defRPr sz="1800"/>
            </a:lvl1pPr>
          </a:lstStyle>
          <a:p>
            <a:r>
              <a:rPr lang="en-GB" noProof="0"/>
              <a:t>Click icon to add picture </a:t>
            </a:r>
          </a:p>
        </p:txBody>
      </p:sp>
      <p:sp>
        <p:nvSpPr>
          <p:cNvPr id="6" name="Picture Placeholder 3">
            <a:extLst>
              <a:ext uri="{FF2B5EF4-FFF2-40B4-BE49-F238E27FC236}">
                <a16:creationId xmlns:a16="http://schemas.microsoft.com/office/drawing/2014/main" id="{8F072AD8-6DAB-4FE3-8463-A9CB6100F721}"/>
              </a:ext>
            </a:extLst>
          </p:cNvPr>
          <p:cNvSpPr>
            <a:spLocks noGrp="1"/>
          </p:cNvSpPr>
          <p:nvPr>
            <p:ph type="pic" sz="quarter" idx="25" hasCustomPrompt="1"/>
          </p:nvPr>
        </p:nvSpPr>
        <p:spPr>
          <a:xfrm>
            <a:off x="6189400" y="530225"/>
            <a:ext cx="5824800" cy="6138000"/>
          </a:xfrm>
          <a:prstGeom prst="rect">
            <a:avLst/>
          </a:prstGeom>
        </p:spPr>
        <p:txBody>
          <a:bodyPr wrap="square">
            <a:noAutofit/>
          </a:bodyPr>
          <a:lstStyle>
            <a:lvl1pPr>
              <a:defRPr sz="1800"/>
            </a:lvl1pPr>
          </a:lstStyle>
          <a:p>
            <a:r>
              <a:rPr lang="en-GB" noProof="0"/>
              <a:t>Click icon to add picture </a:t>
            </a:r>
          </a:p>
        </p:txBody>
      </p:sp>
      <p:sp>
        <p:nvSpPr>
          <p:cNvPr id="5" name="Footer Placeholder 4">
            <a:extLst>
              <a:ext uri="{FF2B5EF4-FFF2-40B4-BE49-F238E27FC236}">
                <a16:creationId xmlns:a16="http://schemas.microsoft.com/office/drawing/2014/main" id="{DD210AE5-9CCC-4EB2-B8D2-4AD89CD5CF73}"/>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7" name="Date Placeholder 3">
            <a:extLst>
              <a:ext uri="{FF2B5EF4-FFF2-40B4-BE49-F238E27FC236}">
                <a16:creationId xmlns:a16="http://schemas.microsoft.com/office/drawing/2014/main" id="{43464D53-8F88-47CD-A26E-22D07D11F41A}"/>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1301334B-B605-4392-AC5F-7DA43D2F6916}" type="datetime4">
              <a:rPr lang="en-GB" smtClean="0"/>
              <a:pPr/>
              <a:t>11 August 2021</a:t>
            </a:fld>
            <a:endParaRPr lang="en-GB" dirty="0"/>
          </a:p>
        </p:txBody>
      </p:sp>
      <p:sp>
        <p:nvSpPr>
          <p:cNvPr id="8" name="Slide Number Placeholder 5">
            <a:extLst>
              <a:ext uri="{FF2B5EF4-FFF2-40B4-BE49-F238E27FC236}">
                <a16:creationId xmlns:a16="http://schemas.microsoft.com/office/drawing/2014/main" id="{824513CA-6205-41D3-93B8-757A847A20CA}"/>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3244912092"/>
      </p:ext>
    </p:extLst>
  </p:cSld>
  <p:clrMapOvr>
    <a:masterClrMapping/>
  </p:clrMapOvr>
  <p:transition spd="slow">
    <p:push dir="u"/>
  </p:transition>
  <p:extLst>
    <p:ext uri="{DCECCB84-F9BA-43D5-87BE-67443E8EF086}">
      <p15:sldGuideLst xmlns:p15="http://schemas.microsoft.com/office/powerpoint/2012/main">
        <p15:guide id="2" pos="3786" userDrawn="1">
          <p15:clr>
            <a:srgbClr val="FBAE40"/>
          </p15:clr>
        </p15:guide>
        <p15:guide id="3" pos="389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5175B383-099C-41CE-B5AA-384B4E10BD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0" y="3157537"/>
            <a:ext cx="2286000" cy="542925"/>
          </a:xfrm>
          <a:prstGeom prst="rect">
            <a:avLst/>
          </a:prstGeom>
        </p:spPr>
      </p:pic>
    </p:spTree>
    <p:extLst>
      <p:ext uri="{BB962C8B-B14F-4D97-AF65-F5344CB8AC3E}">
        <p14:creationId xmlns:p14="http://schemas.microsoft.com/office/powerpoint/2010/main" val="23036135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ACD53D-220E-4DFE-B6B1-6C6131C95ED3}"/>
              </a:ext>
            </a:extLst>
          </p:cNvPr>
          <p:cNvSpPr/>
          <p:nvPr userDrawn="1"/>
        </p:nvSpPr>
        <p:spPr>
          <a:xfrm>
            <a:off x="180000" y="540000"/>
            <a:ext cx="11833200" cy="6156326"/>
          </a:xfrm>
          <a:prstGeom prst="rect">
            <a:avLst/>
          </a:prstGeom>
          <a:solidFill>
            <a:srgbClr val="5F5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7" name="Title 1">
            <a:extLst>
              <a:ext uri="{FF2B5EF4-FFF2-40B4-BE49-F238E27FC236}">
                <a16:creationId xmlns:a16="http://schemas.microsoft.com/office/drawing/2014/main" id="{518F717A-AEE1-448D-8297-B65D1013C4B1}"/>
              </a:ext>
            </a:extLst>
          </p:cNvPr>
          <p:cNvSpPr>
            <a:spLocks noGrp="1"/>
          </p:cNvSpPr>
          <p:nvPr>
            <p:ph type="title" hasCustomPrompt="1"/>
          </p:nvPr>
        </p:nvSpPr>
        <p:spPr>
          <a:xfrm>
            <a:off x="179400" y="3182782"/>
            <a:ext cx="11833200" cy="492443"/>
          </a:xfrm>
          <a:prstGeom prst="rect">
            <a:avLst/>
          </a:prstGeom>
        </p:spPr>
        <p:txBody>
          <a:bodyPr wrap="none" lIns="180000" rIns="180000" anchor="ctr">
            <a:noAutofit/>
          </a:bodyPr>
          <a:lstStyle>
            <a:lvl1pPr algn="ctr">
              <a:lnSpc>
                <a:spcPct val="100000"/>
              </a:lnSpc>
              <a:defRPr sz="3200" cap="all" baseline="0">
                <a:solidFill>
                  <a:schemeClr val="bg1">
                    <a:lumMod val="95000"/>
                  </a:schemeClr>
                </a:solidFill>
              </a:defRPr>
            </a:lvl1pPr>
          </a:lstStyle>
          <a:p>
            <a:r>
              <a:rPr lang="en-GB" noProof="0" dirty="0"/>
              <a:t>ENTER SECTION HEADER – JUST ONE LINE</a:t>
            </a:r>
          </a:p>
        </p:txBody>
      </p:sp>
      <p:sp>
        <p:nvSpPr>
          <p:cNvPr id="5" name="Footer Placeholder 4">
            <a:extLst>
              <a:ext uri="{FF2B5EF4-FFF2-40B4-BE49-F238E27FC236}">
                <a16:creationId xmlns:a16="http://schemas.microsoft.com/office/drawing/2014/main" id="{D284588E-EDBE-4767-AE90-F3C3C11E5BB4}"/>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8" name="Date Placeholder 3">
            <a:extLst>
              <a:ext uri="{FF2B5EF4-FFF2-40B4-BE49-F238E27FC236}">
                <a16:creationId xmlns:a16="http://schemas.microsoft.com/office/drawing/2014/main" id="{A877567A-31B7-4D9B-9FA3-529F52DCA7A0}"/>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6292DD6A-D95C-49C4-A09E-49954026D21E}" type="datetime4">
              <a:rPr lang="en-GB" smtClean="0"/>
              <a:pPr/>
              <a:t>11 August 2021</a:t>
            </a:fld>
            <a:endParaRPr lang="en-GB" dirty="0"/>
          </a:p>
        </p:txBody>
      </p:sp>
      <p:sp>
        <p:nvSpPr>
          <p:cNvPr id="9" name="Slide Number Placeholder 5">
            <a:extLst>
              <a:ext uri="{FF2B5EF4-FFF2-40B4-BE49-F238E27FC236}">
                <a16:creationId xmlns:a16="http://schemas.microsoft.com/office/drawing/2014/main" id="{23B8F14C-FF5A-464F-8949-9B00171420ED}"/>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249621823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FFBC9-38A7-4848-A04D-0FE0E698BEB0}"/>
              </a:ext>
            </a:extLst>
          </p:cNvPr>
          <p:cNvSpPr/>
          <p:nvPr userDrawn="1"/>
        </p:nvSpPr>
        <p:spPr>
          <a:xfrm>
            <a:off x="180000" y="540000"/>
            <a:ext cx="11833200" cy="6140450"/>
          </a:xfrm>
          <a:prstGeom prst="rect">
            <a:avLst/>
          </a:prstGeom>
          <a:solidFill>
            <a:srgbClr val="EB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5" name="Title 1">
            <a:extLst>
              <a:ext uri="{FF2B5EF4-FFF2-40B4-BE49-F238E27FC236}">
                <a16:creationId xmlns:a16="http://schemas.microsoft.com/office/drawing/2014/main" id="{566A52C3-A678-48E2-BFC2-80EAC5E1D2CD}"/>
              </a:ext>
            </a:extLst>
          </p:cNvPr>
          <p:cNvSpPr>
            <a:spLocks noGrp="1"/>
          </p:cNvSpPr>
          <p:nvPr>
            <p:ph type="title" hasCustomPrompt="1"/>
          </p:nvPr>
        </p:nvSpPr>
        <p:spPr>
          <a:xfrm>
            <a:off x="179400" y="3182782"/>
            <a:ext cx="11833200" cy="492443"/>
          </a:xfrm>
          <a:prstGeom prst="rect">
            <a:avLst/>
          </a:prstGeom>
        </p:spPr>
        <p:txBody>
          <a:bodyPr wrap="none" lIns="180000" rIns="180000" anchor="ctr">
            <a:noAutofit/>
          </a:bodyPr>
          <a:lstStyle>
            <a:lvl1pPr algn="ctr">
              <a:lnSpc>
                <a:spcPct val="100000"/>
              </a:lnSpc>
              <a:defRPr sz="3200" cap="all" baseline="0">
                <a:solidFill>
                  <a:srgbClr val="000000"/>
                </a:solidFill>
              </a:defRPr>
            </a:lvl1pPr>
          </a:lstStyle>
          <a:p>
            <a:r>
              <a:rPr lang="en-GB" noProof="0" dirty="0"/>
              <a:t>ENTER SECTION HEADER – JUST ONE LINE</a:t>
            </a:r>
          </a:p>
        </p:txBody>
      </p:sp>
      <p:sp>
        <p:nvSpPr>
          <p:cNvPr id="7" name="Footer Placeholder 4">
            <a:extLst>
              <a:ext uri="{FF2B5EF4-FFF2-40B4-BE49-F238E27FC236}">
                <a16:creationId xmlns:a16="http://schemas.microsoft.com/office/drawing/2014/main" id="{999653BA-8942-448A-92BF-691B416340BC}"/>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8" name="Date Placeholder 3">
            <a:extLst>
              <a:ext uri="{FF2B5EF4-FFF2-40B4-BE49-F238E27FC236}">
                <a16:creationId xmlns:a16="http://schemas.microsoft.com/office/drawing/2014/main" id="{0DB38C5D-4587-4253-81D6-06CFFA3E658A}"/>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45C155B0-E9E6-484D-AC00-BE7E7BE4A6CB}" type="datetime4">
              <a:rPr lang="en-GB" smtClean="0"/>
              <a:pPr/>
              <a:t>11 August 2021</a:t>
            </a:fld>
            <a:endParaRPr lang="en-GB" dirty="0"/>
          </a:p>
        </p:txBody>
      </p:sp>
      <p:sp>
        <p:nvSpPr>
          <p:cNvPr id="9" name="Slide Number Placeholder 5">
            <a:extLst>
              <a:ext uri="{FF2B5EF4-FFF2-40B4-BE49-F238E27FC236}">
                <a16:creationId xmlns:a16="http://schemas.microsoft.com/office/drawing/2014/main" id="{1A384B32-2192-432D-8DE3-404E08B63131}"/>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341279780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FFBC9-38A7-4848-A04D-0FE0E698BEB0}"/>
              </a:ext>
            </a:extLst>
          </p:cNvPr>
          <p:cNvSpPr/>
          <p:nvPr userDrawn="1"/>
        </p:nvSpPr>
        <p:spPr>
          <a:xfrm>
            <a:off x="180000" y="540000"/>
            <a:ext cx="11833200" cy="6140450"/>
          </a:xfrm>
          <a:prstGeom prst="rect">
            <a:avLst/>
          </a:prstGeom>
          <a:solidFill>
            <a:srgbClr val="78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5" name="Title 1">
            <a:extLst>
              <a:ext uri="{FF2B5EF4-FFF2-40B4-BE49-F238E27FC236}">
                <a16:creationId xmlns:a16="http://schemas.microsoft.com/office/drawing/2014/main" id="{92585AB0-D6AC-4B6E-A764-FD2CAA75A6D6}"/>
              </a:ext>
            </a:extLst>
          </p:cNvPr>
          <p:cNvSpPr>
            <a:spLocks noGrp="1"/>
          </p:cNvSpPr>
          <p:nvPr>
            <p:ph type="title" hasCustomPrompt="1"/>
          </p:nvPr>
        </p:nvSpPr>
        <p:spPr>
          <a:xfrm>
            <a:off x="179400" y="3182782"/>
            <a:ext cx="11833200" cy="492443"/>
          </a:xfrm>
          <a:prstGeom prst="rect">
            <a:avLst/>
          </a:prstGeom>
        </p:spPr>
        <p:txBody>
          <a:bodyPr wrap="none" lIns="180000" rIns="180000" anchor="ctr">
            <a:noAutofit/>
          </a:bodyPr>
          <a:lstStyle>
            <a:lvl1pPr algn="ctr">
              <a:lnSpc>
                <a:spcPct val="100000"/>
              </a:lnSpc>
              <a:defRPr sz="3200" cap="all" baseline="0">
                <a:solidFill>
                  <a:schemeClr val="bg1">
                    <a:lumMod val="95000"/>
                  </a:schemeClr>
                </a:solidFill>
              </a:defRPr>
            </a:lvl1pPr>
          </a:lstStyle>
          <a:p>
            <a:r>
              <a:rPr lang="en-GB" noProof="0" dirty="0"/>
              <a:t>ENTER SECTION HEADER – JUST ONE LINE</a:t>
            </a:r>
          </a:p>
        </p:txBody>
      </p:sp>
      <p:sp>
        <p:nvSpPr>
          <p:cNvPr id="7" name="Footer Placeholder 4">
            <a:extLst>
              <a:ext uri="{FF2B5EF4-FFF2-40B4-BE49-F238E27FC236}">
                <a16:creationId xmlns:a16="http://schemas.microsoft.com/office/drawing/2014/main" id="{ADEEEA16-4FF1-4ABD-A324-59C70EF926FF}"/>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8" name="Date Placeholder 3">
            <a:extLst>
              <a:ext uri="{FF2B5EF4-FFF2-40B4-BE49-F238E27FC236}">
                <a16:creationId xmlns:a16="http://schemas.microsoft.com/office/drawing/2014/main" id="{D4D1589C-4BA5-4AA8-925B-24BE7728E84F}"/>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D554AF94-FE31-48FA-98BE-CFBAA400FB83}" type="datetime4">
              <a:rPr lang="en-GB" smtClean="0"/>
              <a:pPr/>
              <a:t>11 August 2021</a:t>
            </a:fld>
            <a:endParaRPr lang="en-GB" dirty="0"/>
          </a:p>
        </p:txBody>
      </p:sp>
      <p:sp>
        <p:nvSpPr>
          <p:cNvPr id="9" name="Slide Number Placeholder 5">
            <a:extLst>
              <a:ext uri="{FF2B5EF4-FFF2-40B4-BE49-F238E27FC236}">
                <a16:creationId xmlns:a16="http://schemas.microsoft.com/office/drawing/2014/main" id="{0C6FCC10-3F8E-46FD-8674-BCD3D86F504A}"/>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152796030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3556354-608B-4787-8DE7-B1332BE0787E}"/>
              </a:ext>
            </a:extLst>
          </p:cNvPr>
          <p:cNvSpPr>
            <a:spLocks noGrp="1"/>
          </p:cNvSpPr>
          <p:nvPr>
            <p:ph type="pic" sz="quarter" idx="13" hasCustomPrompt="1"/>
          </p:nvPr>
        </p:nvSpPr>
        <p:spPr>
          <a:xfrm>
            <a:off x="180000" y="540000"/>
            <a:ext cx="11833200" cy="6140449"/>
          </a:xfrm>
          <a:prstGeom prst="rect">
            <a:avLst/>
          </a:prstGeom>
        </p:spPr>
        <p:txBody>
          <a:bodyPr>
            <a:noAutofit/>
          </a:bodyPr>
          <a:lstStyle>
            <a:lvl1pPr>
              <a:defRPr sz="1800"/>
            </a:lvl1pPr>
          </a:lstStyle>
          <a:p>
            <a:r>
              <a:rPr lang="en-GB" noProof="0"/>
              <a:t>Click Icon to add picture  </a:t>
            </a:r>
          </a:p>
        </p:txBody>
      </p:sp>
      <p:sp>
        <p:nvSpPr>
          <p:cNvPr id="6" name="Text Placeholder 5">
            <a:extLst>
              <a:ext uri="{FF2B5EF4-FFF2-40B4-BE49-F238E27FC236}">
                <a16:creationId xmlns:a16="http://schemas.microsoft.com/office/drawing/2014/main" id="{14AE61C4-43D1-401F-9D54-F9FB6B080AEF}"/>
              </a:ext>
            </a:extLst>
          </p:cNvPr>
          <p:cNvSpPr>
            <a:spLocks noGrp="1"/>
          </p:cNvSpPr>
          <p:nvPr>
            <p:ph type="body" sz="quarter" idx="14" hasCustomPrompt="1"/>
          </p:nvPr>
        </p:nvSpPr>
        <p:spPr>
          <a:xfrm>
            <a:off x="540000" y="5677200"/>
            <a:ext cx="5554800" cy="640800"/>
          </a:xfrm>
          <a:prstGeom prst="rect">
            <a:avLst/>
          </a:prstGeom>
          <a:solidFill>
            <a:srgbClr val="000000">
              <a:alpha val="60000"/>
            </a:srgbClr>
          </a:solidFill>
        </p:spPr>
        <p:txBody>
          <a:bodyPr vert="horz" lIns="180000" tIns="180000" rIns="180000" bIns="180000" anchor="b" anchorCtr="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dirty="0"/>
              <a:t>Remove this textbox if no caption needed</a:t>
            </a:r>
          </a:p>
        </p:txBody>
      </p:sp>
      <p:sp>
        <p:nvSpPr>
          <p:cNvPr id="5" name="Footer Placeholder 4">
            <a:extLst>
              <a:ext uri="{FF2B5EF4-FFF2-40B4-BE49-F238E27FC236}">
                <a16:creationId xmlns:a16="http://schemas.microsoft.com/office/drawing/2014/main" id="{68068D0A-F18A-4F70-9C7E-31EDA5B7EE26}"/>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7" name="Date Placeholder 3">
            <a:extLst>
              <a:ext uri="{FF2B5EF4-FFF2-40B4-BE49-F238E27FC236}">
                <a16:creationId xmlns:a16="http://schemas.microsoft.com/office/drawing/2014/main" id="{9CD1D0CB-5FD8-4A4A-812D-7DA6EBEA562F}"/>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15618C83-F056-4BDA-9D99-02AD24DDBCCC}" type="datetime4">
              <a:rPr lang="en-GB" smtClean="0"/>
              <a:pPr/>
              <a:t>11 August 2021</a:t>
            </a:fld>
            <a:endParaRPr lang="en-GB" dirty="0"/>
          </a:p>
        </p:txBody>
      </p:sp>
      <p:sp>
        <p:nvSpPr>
          <p:cNvPr id="8" name="Slide Number Placeholder 5">
            <a:extLst>
              <a:ext uri="{FF2B5EF4-FFF2-40B4-BE49-F238E27FC236}">
                <a16:creationId xmlns:a16="http://schemas.microsoft.com/office/drawing/2014/main" id="{3A006013-28DF-4DE2-BF63-CD8BFE45475D}"/>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2148199488"/>
      </p:ext>
    </p:extLst>
  </p:cSld>
  <p:clrMapOvr>
    <a:masterClrMapping/>
  </p:clrMapOvr>
  <p:transition spd="slow">
    <p:push dir="u"/>
  </p:transition>
  <p:extLst>
    <p:ext uri="{DCECCB84-F9BA-43D5-87BE-67443E8EF086}">
      <p15:sldGuideLst xmlns:p15="http://schemas.microsoft.com/office/powerpoint/2012/main">
        <p15:guide id="2" orient="horz" pos="3981" userDrawn="1">
          <p15:clr>
            <a:srgbClr val="FBAE40"/>
          </p15:clr>
        </p15:guide>
        <p15:guide id="3" pos="3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850CC31-ED22-4F3F-A1B4-0C5FC1349455}"/>
              </a:ext>
            </a:extLst>
          </p:cNvPr>
          <p:cNvSpPr>
            <a:spLocks noGrp="1"/>
          </p:cNvSpPr>
          <p:nvPr>
            <p:ph type="media" sz="quarter" idx="12" hasCustomPrompt="1"/>
          </p:nvPr>
        </p:nvSpPr>
        <p:spPr>
          <a:xfrm>
            <a:off x="180000" y="540000"/>
            <a:ext cx="11833200" cy="6140449"/>
          </a:xfrm>
          <a:prstGeom prst="rect">
            <a:avLst/>
          </a:prstGeom>
        </p:spPr>
        <p:txBody>
          <a:bodyPr lIns="0" tIns="0" rIns="0" bIns="0">
            <a:noAutofit/>
          </a:bodyPr>
          <a:lstStyle>
            <a:lvl1pPr marL="0" indent="0">
              <a:buNone/>
              <a:defRPr sz="1800">
                <a:solidFill>
                  <a:schemeClr val="tx1"/>
                </a:solidFill>
              </a:defRPr>
            </a:lvl1pPr>
          </a:lstStyle>
          <a:p>
            <a:r>
              <a:rPr lang="en-GB" noProof="0"/>
              <a:t>Click icon to add media  </a:t>
            </a:r>
          </a:p>
        </p:txBody>
      </p:sp>
      <p:sp>
        <p:nvSpPr>
          <p:cNvPr id="5" name="Footer Placeholder 4">
            <a:extLst>
              <a:ext uri="{FF2B5EF4-FFF2-40B4-BE49-F238E27FC236}">
                <a16:creationId xmlns:a16="http://schemas.microsoft.com/office/drawing/2014/main" id="{0BE537F4-6FE1-4910-A3DD-AFB5CC963162}"/>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6" name="Date Placeholder 3">
            <a:extLst>
              <a:ext uri="{FF2B5EF4-FFF2-40B4-BE49-F238E27FC236}">
                <a16:creationId xmlns:a16="http://schemas.microsoft.com/office/drawing/2014/main" id="{2093B71E-EFD3-45AC-A22F-5587F00ED596}"/>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41B1C576-E309-4693-80E1-431F7886658E}" type="datetime4">
              <a:rPr lang="en-GB" smtClean="0"/>
              <a:pPr/>
              <a:t>11 August 2021</a:t>
            </a:fld>
            <a:endParaRPr lang="en-GB" dirty="0"/>
          </a:p>
        </p:txBody>
      </p:sp>
      <p:sp>
        <p:nvSpPr>
          <p:cNvPr id="7" name="Slide Number Placeholder 5">
            <a:extLst>
              <a:ext uri="{FF2B5EF4-FFF2-40B4-BE49-F238E27FC236}">
                <a16:creationId xmlns:a16="http://schemas.microsoft.com/office/drawing/2014/main" id="{0875D520-DEC3-4D51-8576-4C105CBCA84A}"/>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Tree>
    <p:extLst>
      <p:ext uri="{BB962C8B-B14F-4D97-AF65-F5344CB8AC3E}">
        <p14:creationId xmlns:p14="http://schemas.microsoft.com/office/powerpoint/2010/main" val="27601790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107C0F9-0B49-4A3F-88BD-00EFED6948CD}"/>
              </a:ext>
            </a:extLst>
          </p:cNvPr>
          <p:cNvSpPr>
            <a:spLocks noGrp="1"/>
          </p:cNvSpPr>
          <p:nvPr>
            <p:ph type="title" hasCustomPrompt="1"/>
          </p:nvPr>
        </p:nvSpPr>
        <p:spPr>
          <a:xfrm>
            <a:off x="2393950" y="536575"/>
            <a:ext cx="7399338" cy="1816099"/>
          </a:xfrm>
          <a:prstGeom prst="rect">
            <a:avLst/>
          </a:prstGeom>
        </p:spPr>
        <p:txBody>
          <a:bodyPr vert="horz" wrap="square" lIns="0" tIns="0" rIns="0" bIns="0" rtlCol="0" anchor="b" anchorCtr="0">
            <a:noAutofit/>
          </a:bodyPr>
          <a:lstStyle>
            <a:lvl1pPr>
              <a:defRPr/>
            </a:lvl1pPr>
          </a:lstStyle>
          <a:p>
            <a:r>
              <a:rPr lang="en-GB" noProof="0" dirty="0"/>
              <a:t>Click and add title</a:t>
            </a:r>
          </a:p>
        </p:txBody>
      </p:sp>
      <p:sp>
        <p:nvSpPr>
          <p:cNvPr id="7" name="Footer Placeholder 4">
            <a:extLst>
              <a:ext uri="{FF2B5EF4-FFF2-40B4-BE49-F238E27FC236}">
                <a16:creationId xmlns:a16="http://schemas.microsoft.com/office/drawing/2014/main" id="{98BFA0F4-9C74-4C78-B342-6D09C562DA4E}"/>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9" name="Date Placeholder 3">
            <a:extLst>
              <a:ext uri="{FF2B5EF4-FFF2-40B4-BE49-F238E27FC236}">
                <a16:creationId xmlns:a16="http://schemas.microsoft.com/office/drawing/2014/main" id="{E21A9B79-955C-41CE-B02B-06B2DABD4EAF}"/>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DC8DA350-5CB0-4463-8133-9E5588E73346}" type="datetime4">
              <a:rPr lang="en-GB" smtClean="0"/>
              <a:pPr/>
              <a:t>11 August 2021</a:t>
            </a:fld>
            <a:endParaRPr lang="en-GB" dirty="0"/>
          </a:p>
        </p:txBody>
      </p:sp>
      <p:sp>
        <p:nvSpPr>
          <p:cNvPr id="10" name="Slide Number Placeholder 5">
            <a:extLst>
              <a:ext uri="{FF2B5EF4-FFF2-40B4-BE49-F238E27FC236}">
                <a16:creationId xmlns:a16="http://schemas.microsoft.com/office/drawing/2014/main" id="{92DC3582-BD3E-48E7-B4A4-089A9CC51E25}"/>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
        <p:nvSpPr>
          <p:cNvPr id="3" name="Content Placeholder 2">
            <a:extLst>
              <a:ext uri="{FF2B5EF4-FFF2-40B4-BE49-F238E27FC236}">
                <a16:creationId xmlns:a16="http://schemas.microsoft.com/office/drawing/2014/main" id="{7884FB65-B7C5-42A5-8C41-DD17DFE90912}"/>
              </a:ext>
            </a:extLst>
          </p:cNvPr>
          <p:cNvSpPr>
            <a:spLocks noGrp="1"/>
          </p:cNvSpPr>
          <p:nvPr>
            <p:ph sz="quarter" idx="10"/>
          </p:nvPr>
        </p:nvSpPr>
        <p:spPr>
          <a:xfrm>
            <a:off x="2393950" y="2517776"/>
            <a:ext cx="7399338" cy="4159250"/>
          </a:xfrm>
        </p:spPr>
        <p:txBody>
          <a:bodyPr>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Tree>
    <p:extLst>
      <p:ext uri="{BB962C8B-B14F-4D97-AF65-F5344CB8AC3E}">
        <p14:creationId xmlns:p14="http://schemas.microsoft.com/office/powerpoint/2010/main" val="1577951861"/>
      </p:ext>
    </p:extLst>
  </p:cSld>
  <p:clrMapOvr>
    <a:masterClrMapping/>
  </p:clrMapOvr>
  <p:transition spd="slow">
    <p:push dir="u"/>
  </p:transition>
  <p:extLst>
    <p:ext uri="{DCECCB84-F9BA-43D5-87BE-67443E8EF086}">
      <p15:sldGuideLst xmlns:p15="http://schemas.microsoft.com/office/powerpoint/2012/main">
        <p15:guide id="1" orient="horz" pos="1482" userDrawn="1">
          <p15:clr>
            <a:srgbClr val="FBAE40"/>
          </p15:clr>
        </p15:guide>
        <p15:guide id="2" pos="1508" userDrawn="1">
          <p15:clr>
            <a:srgbClr val="FBAE40"/>
          </p15:clr>
        </p15:guide>
        <p15:guide id="3" pos="6169" userDrawn="1">
          <p15:clr>
            <a:srgbClr val="FBAE40"/>
          </p15:clr>
        </p15:guide>
        <p15:guide id="4" orient="horz" pos="15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0F0F4E-3794-41C1-980B-E757B2EA76FB}"/>
              </a:ext>
            </a:extLst>
          </p:cNvPr>
          <p:cNvSpPr>
            <a:spLocks noGrp="1"/>
          </p:cNvSpPr>
          <p:nvPr>
            <p:ph type="pic" sz="quarter" idx="13" hasCustomPrompt="1"/>
          </p:nvPr>
        </p:nvSpPr>
        <p:spPr>
          <a:xfrm>
            <a:off x="180000" y="540000"/>
            <a:ext cx="7200000" cy="6138000"/>
          </a:xfrm>
          <a:prstGeom prst="rect">
            <a:avLst/>
          </a:prstGeom>
        </p:spPr>
        <p:txBody>
          <a:bodyPr>
            <a:noAutofit/>
          </a:bodyPr>
          <a:lstStyle>
            <a:lvl1pPr marL="0" marR="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 </a:t>
            </a:r>
          </a:p>
        </p:txBody>
      </p:sp>
      <p:sp>
        <p:nvSpPr>
          <p:cNvPr id="2" name="Title 1">
            <a:extLst>
              <a:ext uri="{FF2B5EF4-FFF2-40B4-BE49-F238E27FC236}">
                <a16:creationId xmlns:a16="http://schemas.microsoft.com/office/drawing/2014/main" id="{B53A53AC-611C-4659-AC44-69E8130D3071}"/>
              </a:ext>
            </a:extLst>
          </p:cNvPr>
          <p:cNvSpPr>
            <a:spLocks noGrp="1"/>
          </p:cNvSpPr>
          <p:nvPr>
            <p:ph type="title" hasCustomPrompt="1"/>
          </p:nvPr>
        </p:nvSpPr>
        <p:spPr>
          <a:xfrm>
            <a:off x="7558088" y="536575"/>
            <a:ext cx="4456112" cy="1800000"/>
          </a:xfrm>
          <a:prstGeom prst="rect">
            <a:avLst/>
          </a:prstGeom>
        </p:spPr>
        <p:txBody>
          <a:bodyPr rIns="180000" anchor="b"/>
          <a:lstStyle>
            <a:lvl1pPr>
              <a:defRPr sz="3200"/>
            </a:lvl1pPr>
          </a:lstStyle>
          <a:p>
            <a:r>
              <a:rPr lang="en-GB" noProof="0" dirty="0"/>
              <a:t>Click and add title</a:t>
            </a:r>
          </a:p>
        </p:txBody>
      </p:sp>
      <p:sp>
        <p:nvSpPr>
          <p:cNvPr id="8" name="Footer Placeholder 4">
            <a:extLst>
              <a:ext uri="{FF2B5EF4-FFF2-40B4-BE49-F238E27FC236}">
                <a16:creationId xmlns:a16="http://schemas.microsoft.com/office/drawing/2014/main" id="{EEC200BA-345F-4D94-8545-3B91E79EFC67}"/>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9" name="Date Placeholder 3">
            <a:extLst>
              <a:ext uri="{FF2B5EF4-FFF2-40B4-BE49-F238E27FC236}">
                <a16:creationId xmlns:a16="http://schemas.microsoft.com/office/drawing/2014/main" id="{36D30DFC-88EB-4419-87B7-16A9B0C86B9A}"/>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31C82D8E-5556-4B59-B906-8F750C8D4E62}" type="datetime4">
              <a:rPr lang="en-GB" smtClean="0"/>
              <a:pPr/>
              <a:t>11 August 2021</a:t>
            </a:fld>
            <a:endParaRPr lang="en-GB" dirty="0"/>
          </a:p>
        </p:txBody>
      </p:sp>
      <p:sp>
        <p:nvSpPr>
          <p:cNvPr id="10" name="Slide Number Placeholder 5">
            <a:extLst>
              <a:ext uri="{FF2B5EF4-FFF2-40B4-BE49-F238E27FC236}">
                <a16:creationId xmlns:a16="http://schemas.microsoft.com/office/drawing/2014/main" id="{BD39D7DD-F191-4C92-B4AA-A3704E825937}"/>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
        <p:nvSpPr>
          <p:cNvPr id="4" name="Text Placeholder 3">
            <a:extLst>
              <a:ext uri="{FF2B5EF4-FFF2-40B4-BE49-F238E27FC236}">
                <a16:creationId xmlns:a16="http://schemas.microsoft.com/office/drawing/2014/main" id="{91388983-6D37-4892-852E-C72ACDF10D77}"/>
              </a:ext>
            </a:extLst>
          </p:cNvPr>
          <p:cNvSpPr>
            <a:spLocks noGrp="1"/>
          </p:cNvSpPr>
          <p:nvPr>
            <p:ph type="body" sz="quarter" idx="14"/>
          </p:nvPr>
        </p:nvSpPr>
        <p:spPr>
          <a:xfrm>
            <a:off x="7558088" y="2537025"/>
            <a:ext cx="4456112" cy="4140000"/>
          </a:xfrm>
        </p:spPr>
        <p:txBody>
          <a:bodyPr rIns="18000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Tree>
    <p:extLst>
      <p:ext uri="{BB962C8B-B14F-4D97-AF65-F5344CB8AC3E}">
        <p14:creationId xmlns:p14="http://schemas.microsoft.com/office/powerpoint/2010/main" val="2608467397"/>
      </p:ext>
    </p:extLst>
  </p:cSld>
  <p:clrMapOvr>
    <a:masterClrMapping/>
  </p:clrMapOvr>
  <p:transition spd="slow">
    <p:push dir="u"/>
  </p:transition>
  <p:extLst>
    <p:ext uri="{DCECCB84-F9BA-43D5-87BE-67443E8EF086}">
      <p15:sldGuideLst xmlns:p15="http://schemas.microsoft.com/office/powerpoint/2012/main">
        <p15:guide id="2" pos="4650" userDrawn="1">
          <p15:clr>
            <a:srgbClr val="FBAE40"/>
          </p15:clr>
        </p15:guide>
        <p15:guide id="3" pos="47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5F0C-7AA2-4877-97CA-DE55B13E528B}"/>
              </a:ext>
            </a:extLst>
          </p:cNvPr>
          <p:cNvSpPr>
            <a:spLocks noGrp="1"/>
          </p:cNvSpPr>
          <p:nvPr>
            <p:ph type="title" hasCustomPrompt="1"/>
          </p:nvPr>
        </p:nvSpPr>
        <p:spPr>
          <a:xfrm>
            <a:off x="179400" y="540000"/>
            <a:ext cx="11070000" cy="492443"/>
          </a:xfrm>
          <a:prstGeom prst="rect">
            <a:avLst/>
          </a:prstGeom>
        </p:spPr>
        <p:txBody>
          <a:bodyPr wrap="square" lIns="0" rIns="180000">
            <a:noAutofit/>
          </a:bodyPr>
          <a:lstStyle>
            <a:lvl1pPr>
              <a:lnSpc>
                <a:spcPct val="100000"/>
              </a:lnSpc>
              <a:defRPr/>
            </a:lvl1pPr>
          </a:lstStyle>
          <a:p>
            <a:r>
              <a:rPr lang="en-GB" noProof="0" dirty="0"/>
              <a:t>Click and add title – just one line</a:t>
            </a:r>
          </a:p>
        </p:txBody>
      </p:sp>
      <p:sp>
        <p:nvSpPr>
          <p:cNvPr id="6" name="Footer Placeholder 4">
            <a:extLst>
              <a:ext uri="{FF2B5EF4-FFF2-40B4-BE49-F238E27FC236}">
                <a16:creationId xmlns:a16="http://schemas.microsoft.com/office/drawing/2014/main" id="{249B0FC7-218C-4ED8-AEBF-AEECCA7A9941}"/>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7" name="Date Placeholder 3">
            <a:extLst>
              <a:ext uri="{FF2B5EF4-FFF2-40B4-BE49-F238E27FC236}">
                <a16:creationId xmlns:a16="http://schemas.microsoft.com/office/drawing/2014/main" id="{A3ECB66E-0F10-4E1E-AF3A-542B8093335D}"/>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8AC1422E-3668-4382-B9A9-4FD644140E9C}" type="datetime4">
              <a:rPr lang="en-GB" smtClean="0"/>
              <a:pPr/>
              <a:t>11 August 2021</a:t>
            </a:fld>
            <a:endParaRPr lang="en-GB" dirty="0"/>
          </a:p>
        </p:txBody>
      </p:sp>
      <p:sp>
        <p:nvSpPr>
          <p:cNvPr id="9" name="Slide Number Placeholder 5">
            <a:extLst>
              <a:ext uri="{FF2B5EF4-FFF2-40B4-BE49-F238E27FC236}">
                <a16:creationId xmlns:a16="http://schemas.microsoft.com/office/drawing/2014/main" id="{8FF0BAD8-4D41-4514-9ACD-FE581DE8DE22}"/>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
        <p:nvSpPr>
          <p:cNvPr id="4" name="Content Placeholder 3">
            <a:extLst>
              <a:ext uri="{FF2B5EF4-FFF2-40B4-BE49-F238E27FC236}">
                <a16:creationId xmlns:a16="http://schemas.microsoft.com/office/drawing/2014/main" id="{467E77CB-6747-49BD-88CB-1119FAF09645}"/>
              </a:ext>
            </a:extLst>
          </p:cNvPr>
          <p:cNvSpPr>
            <a:spLocks noGrp="1"/>
          </p:cNvSpPr>
          <p:nvPr>
            <p:ph sz="quarter" idx="10"/>
          </p:nvPr>
        </p:nvSpPr>
        <p:spPr>
          <a:xfrm>
            <a:off x="180000" y="1208088"/>
            <a:ext cx="5829300" cy="5468937"/>
          </a:xfrm>
        </p:spPr>
        <p:txBody>
          <a:bodyPr lIns="0" rIns="18000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8" name="Content Placeholder 7">
            <a:extLst>
              <a:ext uri="{FF2B5EF4-FFF2-40B4-BE49-F238E27FC236}">
                <a16:creationId xmlns:a16="http://schemas.microsoft.com/office/drawing/2014/main" id="{59535B78-6C09-40CA-BE21-62E1ED086F0D}"/>
              </a:ext>
            </a:extLst>
          </p:cNvPr>
          <p:cNvSpPr>
            <a:spLocks noGrp="1"/>
          </p:cNvSpPr>
          <p:nvPr>
            <p:ph sz="quarter" idx="11"/>
          </p:nvPr>
        </p:nvSpPr>
        <p:spPr>
          <a:xfrm>
            <a:off x="6183313" y="1208088"/>
            <a:ext cx="5830887" cy="5468937"/>
          </a:xfrm>
        </p:spPr>
        <p:txBody>
          <a:bodyPr lIns="0" rIns="18000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Tree>
    <p:extLst>
      <p:ext uri="{BB962C8B-B14F-4D97-AF65-F5344CB8AC3E}">
        <p14:creationId xmlns:p14="http://schemas.microsoft.com/office/powerpoint/2010/main" val="2607098448"/>
      </p:ext>
    </p:extLst>
  </p:cSld>
  <p:clrMapOvr>
    <a:masterClrMapping/>
  </p:clrMapOvr>
  <p:transition spd="slow">
    <p:push dir="u"/>
  </p:transition>
  <p:extLst>
    <p:ext uri="{DCECCB84-F9BA-43D5-87BE-67443E8EF086}">
      <p15:sldGuideLst xmlns:p15="http://schemas.microsoft.com/office/powerpoint/2012/main">
        <p15:guide id="1" pos="3784" userDrawn="1">
          <p15:clr>
            <a:srgbClr val="FBAE40"/>
          </p15:clr>
        </p15:guide>
        <p15:guide id="2" pos="3895" userDrawn="1">
          <p15:clr>
            <a:srgbClr val="FBAE40"/>
          </p15:clr>
        </p15:guide>
        <p15:guide id="3" orient="horz" pos="7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B4E9A893-6AF0-4B8C-9D2D-BBCD0F3AC5D8}"/>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249025" y="0"/>
            <a:ext cx="942975" cy="542925"/>
          </a:xfrm>
          <a:prstGeom prst="rect">
            <a:avLst/>
          </a:prstGeom>
        </p:spPr>
      </p:pic>
      <p:sp>
        <p:nvSpPr>
          <p:cNvPr id="4" name="Title Placeholder 3">
            <a:extLst>
              <a:ext uri="{FF2B5EF4-FFF2-40B4-BE49-F238E27FC236}">
                <a16:creationId xmlns:a16="http://schemas.microsoft.com/office/drawing/2014/main" id="{EBDB4792-2DD8-4659-BDA3-DA8F6094EE66}"/>
              </a:ext>
            </a:extLst>
          </p:cNvPr>
          <p:cNvSpPr>
            <a:spLocks noGrp="1"/>
          </p:cNvSpPr>
          <p:nvPr>
            <p:ph type="title"/>
          </p:nvPr>
        </p:nvSpPr>
        <p:spPr>
          <a:xfrm>
            <a:off x="2398800" y="540000"/>
            <a:ext cx="7394400" cy="1803425"/>
          </a:xfrm>
          <a:prstGeom prst="rect">
            <a:avLst/>
          </a:prstGeom>
        </p:spPr>
        <p:txBody>
          <a:bodyPr vert="horz" wrap="square" lIns="0" tIns="0" rIns="0" bIns="0" rtlCol="0" anchor="b" anchorCtr="0">
            <a:noAutofit/>
          </a:bodyPr>
          <a:lstStyle/>
          <a:p>
            <a:pPr lvl="0"/>
            <a:r>
              <a:rPr lang="en-GB" noProof="0" dirty="0"/>
              <a:t>Click and add title</a:t>
            </a:r>
          </a:p>
        </p:txBody>
      </p:sp>
      <p:sp>
        <p:nvSpPr>
          <p:cNvPr id="14" name="Footer Placeholder 4">
            <a:extLst>
              <a:ext uri="{FF2B5EF4-FFF2-40B4-BE49-F238E27FC236}">
                <a16:creationId xmlns:a16="http://schemas.microsoft.com/office/drawing/2014/main" id="{E6CC0AFF-0D9F-484D-A1E5-C49776BC9E63}"/>
              </a:ext>
            </a:extLst>
          </p:cNvPr>
          <p:cNvSpPr>
            <a:spLocks noGrp="1"/>
          </p:cNvSpPr>
          <p:nvPr>
            <p:ph type="ftr" sz="quarter" idx="3"/>
          </p:nvPr>
        </p:nvSpPr>
        <p:spPr>
          <a:xfrm>
            <a:off x="1980000" y="6696000"/>
            <a:ext cx="5400000" cy="162000"/>
          </a:xfrm>
          <a:prstGeom prst="rect">
            <a:avLst/>
          </a:prstGeom>
        </p:spPr>
        <p:txBody>
          <a:bodyPr wrap="none" lIns="0" tIns="0" rIns="180000" bIns="0" anchor="ctr" anchorCtr="0">
            <a:noAutofit/>
          </a:bodyPr>
          <a:lstStyle>
            <a:lvl1pPr algn="l">
              <a:defRPr lang="en-GB" sz="600">
                <a:latin typeface="+mj-lt"/>
              </a:defRPr>
            </a:lvl1pPr>
          </a:lstStyle>
          <a:p>
            <a:endParaRPr lang="en-GB" dirty="0"/>
          </a:p>
        </p:txBody>
      </p:sp>
      <p:sp>
        <p:nvSpPr>
          <p:cNvPr id="8" name="Date Placeholder 3">
            <a:extLst>
              <a:ext uri="{FF2B5EF4-FFF2-40B4-BE49-F238E27FC236}">
                <a16:creationId xmlns:a16="http://schemas.microsoft.com/office/drawing/2014/main" id="{601DABA3-3313-4B89-B1A7-054633806FD0}"/>
              </a:ext>
            </a:extLst>
          </p:cNvPr>
          <p:cNvSpPr>
            <a:spLocks noGrp="1"/>
          </p:cNvSpPr>
          <p:nvPr>
            <p:ph type="dt" sz="half" idx="2"/>
          </p:nvPr>
        </p:nvSpPr>
        <p:spPr>
          <a:xfrm>
            <a:off x="900000" y="6696000"/>
            <a:ext cx="900000" cy="162000"/>
          </a:xfrm>
          <a:prstGeom prst="rect">
            <a:avLst/>
          </a:prstGeom>
        </p:spPr>
        <p:txBody>
          <a:bodyPr vert="horz" wrap="none" lIns="0" tIns="0" rIns="0" bIns="0" rtlCol="0" anchor="ctr"/>
          <a:lstStyle>
            <a:lvl1pPr algn="l">
              <a:defRPr sz="600">
                <a:solidFill>
                  <a:srgbClr val="000000"/>
                </a:solidFill>
                <a:latin typeface="+mj-lt"/>
              </a:defRPr>
            </a:lvl1pPr>
          </a:lstStyle>
          <a:p>
            <a:fld id="{1BF850E8-5C79-47A6-BF51-E088C95CC521}" type="datetime4">
              <a:rPr lang="en-GB" smtClean="0"/>
              <a:pPr/>
              <a:t>11 August 2021</a:t>
            </a:fld>
            <a:endParaRPr lang="en-GB" dirty="0"/>
          </a:p>
        </p:txBody>
      </p:sp>
      <p:sp>
        <p:nvSpPr>
          <p:cNvPr id="10" name="Slide Number Placeholder 5">
            <a:extLst>
              <a:ext uri="{FF2B5EF4-FFF2-40B4-BE49-F238E27FC236}">
                <a16:creationId xmlns:a16="http://schemas.microsoft.com/office/drawing/2014/main" id="{2D9CD4A9-CDF3-4DD4-BB68-8566C9E3C95B}"/>
              </a:ext>
            </a:extLst>
          </p:cNvPr>
          <p:cNvSpPr>
            <a:spLocks noGrp="1"/>
          </p:cNvSpPr>
          <p:nvPr>
            <p:ph type="sldNum" sz="quarter" idx="4"/>
          </p:nvPr>
        </p:nvSpPr>
        <p:spPr>
          <a:xfrm>
            <a:off x="180000" y="6696000"/>
            <a:ext cx="540000" cy="162000"/>
          </a:xfrm>
          <a:prstGeom prst="rect">
            <a:avLst/>
          </a:prstGeom>
        </p:spPr>
        <p:txBody>
          <a:bodyPr vert="horz" wrap="none" lIns="0" tIns="0" rIns="0" bIns="0" rtlCol="0" anchor="ctr"/>
          <a:lstStyle>
            <a:lvl1pPr algn="l">
              <a:defRPr sz="600">
                <a:solidFill>
                  <a:srgbClr val="000000"/>
                </a:solidFill>
                <a:latin typeface="+mj-lt"/>
              </a:defRPr>
            </a:lvl1pPr>
          </a:lstStyle>
          <a:p>
            <a:r>
              <a:rPr lang="en-GB" dirty="0"/>
              <a:t>Slide </a:t>
            </a:r>
            <a:fld id="{76334558-CCCF-4D1D-AE70-66F3BBA51340}" type="slidenum">
              <a:rPr lang="en-GB" smtClean="0"/>
              <a:pPr/>
              <a:t>‹#›</a:t>
            </a:fld>
            <a:endParaRPr lang="en-GB" dirty="0"/>
          </a:p>
        </p:txBody>
      </p:sp>
      <p:sp>
        <p:nvSpPr>
          <p:cNvPr id="3" name="Text Placeholder 2">
            <a:extLst>
              <a:ext uri="{FF2B5EF4-FFF2-40B4-BE49-F238E27FC236}">
                <a16:creationId xmlns:a16="http://schemas.microsoft.com/office/drawing/2014/main" id="{01BE51B1-BFD1-4AE9-8EFA-49D9BD1CEB4B}"/>
              </a:ext>
            </a:extLst>
          </p:cNvPr>
          <p:cNvSpPr>
            <a:spLocks noGrp="1"/>
          </p:cNvSpPr>
          <p:nvPr>
            <p:ph type="body" idx="1"/>
          </p:nvPr>
        </p:nvSpPr>
        <p:spPr>
          <a:xfrm>
            <a:off x="2397600" y="2520000"/>
            <a:ext cx="7394400" cy="4158000"/>
          </a:xfrm>
          <a:prstGeom prst="rect">
            <a:avLst/>
          </a:prstGeom>
        </p:spPr>
        <p:txBody>
          <a:bodyPr vert="horz" lIns="0" tIns="0" rIns="0" bIns="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1619521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02" r:id="rId4"/>
    <p:sldLayoutId id="2147483665" r:id="rId5"/>
    <p:sldLayoutId id="2147483666" r:id="rId6"/>
    <p:sldLayoutId id="2147483668" r:id="rId7"/>
    <p:sldLayoutId id="2147483704" r:id="rId8"/>
    <p:sldLayoutId id="2147483703" r:id="rId9"/>
    <p:sldLayoutId id="2147483705" r:id="rId10"/>
    <p:sldLayoutId id="2147483706" r:id="rId11"/>
    <p:sldLayoutId id="2147483669" r:id="rId12"/>
    <p:sldLayoutId id="2147483670" r:id="rId13"/>
    <p:sldLayoutId id="2147483671" r:id="rId14"/>
    <p:sldLayoutId id="2147483672" r:id="rId15"/>
    <p:sldLayoutId id="2147483673" r:id="rId16"/>
    <p:sldLayoutId id="2147483674" r:id="rId17"/>
  </p:sldLayoutIdLst>
  <p:transition spd="slow">
    <p:push dir="u"/>
  </p:transition>
  <p:hf sldNum="0" hdr="0" ftr="0" dt="0"/>
  <p:txStyles>
    <p:titleStyle>
      <a:lvl1pPr algn="l" defTabSz="914423" rtl="0" eaLnBrk="1" latinLnBrk="0" hangingPunct="1">
        <a:lnSpc>
          <a:spcPct val="90000"/>
        </a:lnSpc>
        <a:spcBef>
          <a:spcPct val="0"/>
        </a:spcBef>
        <a:buNone/>
        <a:defRPr lang="en-GB" sz="32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23" rtl="0" eaLnBrk="1" latinLnBrk="0" hangingPunct="1">
        <a:lnSpc>
          <a:spcPct val="90000"/>
        </a:lnSpc>
        <a:spcBef>
          <a:spcPts val="1800"/>
        </a:spcBef>
        <a:buFont typeface="Arial" panose="020B0604020202020204" pitchFamily="34" charset="0"/>
        <a:buNone/>
        <a:defRPr lang="en-US" sz="2400" kern="1200" dirty="0">
          <a:solidFill>
            <a:schemeClr val="tx1"/>
          </a:solidFill>
          <a:latin typeface="+mn-lt"/>
          <a:ea typeface="+mn-ea"/>
          <a:cs typeface="+mn-cs"/>
        </a:defRPr>
      </a:lvl1pPr>
      <a:lvl2pPr marL="342000" indent="-342000" algn="l" defTabSz="914423" rtl="0" eaLnBrk="1" latinLnBrk="0" hangingPunct="1">
        <a:lnSpc>
          <a:spcPct val="90000"/>
        </a:lnSpc>
        <a:spcBef>
          <a:spcPts val="900"/>
        </a:spcBef>
        <a:buSzPct val="90000"/>
        <a:buFont typeface="Calibri Light" panose="020F0302020204030204" pitchFamily="34" charset="0"/>
        <a:buChar char="•"/>
        <a:tabLst>
          <a:tab pos="342000" algn="l"/>
        </a:tabLst>
        <a:defRPr lang="en-US" sz="2400" kern="1200" dirty="0">
          <a:solidFill>
            <a:schemeClr val="tx1"/>
          </a:solidFill>
          <a:latin typeface="Calibri Light" panose="020F0302020204030204" pitchFamily="34" charset="0"/>
          <a:ea typeface="+mn-ea"/>
          <a:cs typeface="Calibri Light" panose="020F0302020204030204" pitchFamily="34" charset="0"/>
        </a:defRPr>
      </a:lvl2pPr>
      <a:lvl3pPr marL="684000" indent="-342000" algn="l" defTabSz="914423" rtl="0" eaLnBrk="1" latinLnBrk="0" hangingPunct="1">
        <a:lnSpc>
          <a:spcPct val="90000"/>
        </a:lnSpc>
        <a:spcBef>
          <a:spcPts val="400"/>
        </a:spcBef>
        <a:buFont typeface="Calibri Light" panose="020F0302020204030204" pitchFamily="34" charset="0"/>
        <a:buChar char="–"/>
        <a:tabLst>
          <a:tab pos="684000" algn="l"/>
        </a:tabLst>
        <a:defRPr lang="en-US" sz="2000" kern="1200" dirty="0">
          <a:solidFill>
            <a:schemeClr val="tx1"/>
          </a:solidFill>
          <a:latin typeface="Calibri Light" panose="020F0302020204030204" pitchFamily="34" charset="0"/>
          <a:ea typeface="+mn-ea"/>
          <a:cs typeface="Calibri Light" panose="020F0302020204030204" pitchFamily="34" charset="0"/>
        </a:defRPr>
      </a:lvl3pPr>
      <a:lvl4pPr marL="1026000" indent="-342000" algn="l" defTabSz="914423" rtl="0" eaLnBrk="1" latinLnBrk="0" hangingPunct="1">
        <a:lnSpc>
          <a:spcPct val="90000"/>
        </a:lnSpc>
        <a:spcBef>
          <a:spcPts val="0"/>
        </a:spcBef>
        <a:buFont typeface="Calibri Light" panose="020F0302020204030204" pitchFamily="34" charset="0"/>
        <a:buChar char="–"/>
        <a:tabLst>
          <a:tab pos="1026000" algn="l"/>
        </a:tabLst>
        <a:defRPr lang="en-US" sz="1800" kern="1200" dirty="0">
          <a:solidFill>
            <a:schemeClr val="tx1"/>
          </a:solidFill>
          <a:latin typeface="Calibri Light" panose="020F0302020204030204" pitchFamily="34" charset="0"/>
          <a:ea typeface="+mn-ea"/>
          <a:cs typeface="Calibri Light" panose="020F0302020204030204" pitchFamily="34" charset="0"/>
        </a:defRPr>
      </a:lvl4pPr>
      <a:lvl5pPr marL="1368000" indent="-342000" algn="l" defTabSz="914423" rtl="0" eaLnBrk="1" latinLnBrk="0" hangingPunct="1">
        <a:lnSpc>
          <a:spcPct val="90000"/>
        </a:lnSpc>
        <a:spcBef>
          <a:spcPts val="0"/>
        </a:spcBef>
        <a:buFont typeface="Calibri Light" panose="020F0302020204030204" pitchFamily="34" charset="0"/>
        <a:buChar char="–"/>
        <a:tabLst>
          <a:tab pos="1368000" algn="l"/>
        </a:tabLst>
        <a:defRPr lang="en-GB" sz="1600" kern="1200" dirty="0">
          <a:solidFill>
            <a:schemeClr val="tx1"/>
          </a:solidFill>
          <a:latin typeface="Calibri Light" panose="020F0302020204030204" pitchFamily="34" charset="0"/>
          <a:ea typeface="+mn-ea"/>
          <a:cs typeface="Calibri Light" panose="020F030202020403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 userDrawn="1">
          <p15:clr>
            <a:srgbClr val="F26B43"/>
          </p15:clr>
        </p15:guide>
        <p15:guide id="2" orient="horz" pos="4206" userDrawn="1">
          <p15:clr>
            <a:srgbClr val="F26B43"/>
          </p15:clr>
        </p15:guide>
        <p15:guide id="3" pos="112" userDrawn="1">
          <p15:clr>
            <a:srgbClr val="F26B43"/>
          </p15:clr>
        </p15:guide>
        <p15:guide id="4" pos="7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oger.serra@insa-cvl.fr" TargetMode="External"/><Relationship Id="rId7" Type="http://schemas.openxmlformats.org/officeDocument/2006/relationships/image" Target="../media/image6.png"/><Relationship Id="rId2" Type="http://schemas.openxmlformats.org/officeDocument/2006/relationships/hyperlink" Target="mailto:salma.berrada@insa-cvl.fr"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mailto:Celine.chastagner@skf.com" TargetMode="External"/><Relationship Id="rId4" Type="http://schemas.openxmlformats.org/officeDocument/2006/relationships/hyperlink" Target="mailto:/Piet.van.dalen@skf.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NULL" TargetMode="Externa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slideLayout" Target="../slideLayouts/slideLayout9.xml"/><Relationship Id="rId10" Type="http://schemas.openxmlformats.org/officeDocument/2006/relationships/image" Target="../media/image19.png"/><Relationship Id="rId4" Type="http://schemas.microsoft.com/office/2007/relationships/media" Target="../media/media2.wav"/><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E07E1-0B68-4839-9EAC-E8B46909561F}"/>
              </a:ext>
            </a:extLst>
          </p:cNvPr>
          <p:cNvSpPr>
            <a:spLocks noGrp="1"/>
          </p:cNvSpPr>
          <p:nvPr>
            <p:ph type="ctrTitle"/>
          </p:nvPr>
        </p:nvSpPr>
        <p:spPr>
          <a:xfrm>
            <a:off x="4337050" y="933450"/>
            <a:ext cx="7204550" cy="2118400"/>
          </a:xfrm>
        </p:spPr>
        <p:txBody>
          <a:bodyPr/>
          <a:lstStyle/>
          <a:p>
            <a:r>
              <a:rPr lang="en-GB" dirty="0"/>
              <a:t>Bearing fault diagnosis with non-stationary speed and load conditions</a:t>
            </a:r>
          </a:p>
        </p:txBody>
      </p:sp>
      <p:sp>
        <p:nvSpPr>
          <p:cNvPr id="2" name="ZoneTexte 1">
            <a:extLst>
              <a:ext uri="{FF2B5EF4-FFF2-40B4-BE49-F238E27FC236}">
                <a16:creationId xmlns:a16="http://schemas.microsoft.com/office/drawing/2014/main" id="{E9AA4494-C841-47B8-BF52-E89599DEAE6B}"/>
              </a:ext>
            </a:extLst>
          </p:cNvPr>
          <p:cNvSpPr txBox="1"/>
          <p:nvPr/>
        </p:nvSpPr>
        <p:spPr>
          <a:xfrm>
            <a:off x="4337050" y="2869912"/>
            <a:ext cx="7758805" cy="2554545"/>
          </a:xfrm>
          <a:prstGeom prst="rect">
            <a:avLst/>
          </a:prstGeom>
          <a:noFill/>
        </p:spPr>
        <p:txBody>
          <a:bodyPr wrap="square" lIns="0" tIns="0" rIns="0" bIns="0" rtlCol="0">
            <a:spAutoFit/>
          </a:bodyPr>
          <a:lstStyle/>
          <a:p>
            <a:r>
              <a:rPr lang="en-GB" sz="2000" b="1" dirty="0">
                <a:solidFill>
                  <a:schemeClr val="accent1"/>
                </a:solidFill>
              </a:rPr>
              <a:t>Salma BERRADA Co-author, Roger SERRA Co-author, </a:t>
            </a:r>
          </a:p>
          <a:p>
            <a:r>
              <a:rPr lang="en-GB" sz="2000" b="1" dirty="0">
                <a:solidFill>
                  <a:schemeClr val="accent1"/>
                </a:solidFill>
              </a:rPr>
              <a:t>Piet van DALEN Co-author, Céline CHASTAGNER Co-author</a:t>
            </a:r>
            <a:endParaRPr lang="fr-FR" sz="2800" b="1" dirty="0">
              <a:solidFill>
                <a:schemeClr val="accent1"/>
              </a:solidFill>
            </a:endParaRPr>
          </a:p>
          <a:p>
            <a:r>
              <a:rPr lang="en-GB" sz="1400" b="1" dirty="0">
                <a:solidFill>
                  <a:schemeClr val="tx1">
                    <a:lumMod val="50000"/>
                    <a:lumOff val="50000"/>
                  </a:schemeClr>
                </a:solidFill>
              </a:rPr>
              <a:t>SKF Netherlands,</a:t>
            </a:r>
            <a:endParaRPr lang="fr-FR" sz="1400" b="1" dirty="0">
              <a:solidFill>
                <a:schemeClr val="tx1">
                  <a:lumMod val="50000"/>
                  <a:lumOff val="50000"/>
                </a:schemeClr>
              </a:solidFill>
            </a:endParaRPr>
          </a:p>
          <a:p>
            <a:r>
              <a:rPr lang="en-GB" sz="1400" b="1" dirty="0">
                <a:solidFill>
                  <a:schemeClr val="tx1">
                    <a:lumMod val="50000"/>
                    <a:lumOff val="50000"/>
                  </a:schemeClr>
                </a:solidFill>
              </a:rPr>
              <a:t>SKF France,</a:t>
            </a:r>
            <a:endParaRPr lang="fr-FR" sz="1400" b="1" dirty="0">
              <a:solidFill>
                <a:schemeClr val="tx1">
                  <a:lumMod val="50000"/>
                  <a:lumOff val="50000"/>
                </a:schemeClr>
              </a:solidFill>
            </a:endParaRPr>
          </a:p>
          <a:p>
            <a:r>
              <a:rPr lang="fr-FR" sz="1400" b="1" dirty="0">
                <a:solidFill>
                  <a:schemeClr val="tx1">
                    <a:lumMod val="50000"/>
                    <a:lumOff val="50000"/>
                  </a:schemeClr>
                </a:solidFill>
              </a:rPr>
              <a:t>Institut National des Sciences Appliquées Centre Val de Loire, </a:t>
            </a:r>
          </a:p>
          <a:p>
            <a:r>
              <a:rPr lang="fr-FR" sz="1400" b="1" dirty="0">
                <a:solidFill>
                  <a:schemeClr val="tx1">
                    <a:lumMod val="50000"/>
                    <a:lumOff val="50000"/>
                  </a:schemeClr>
                </a:solidFill>
              </a:rPr>
              <a:t>Laboratoire de Mécanique Gabriel Lamé - EA 7494, </a:t>
            </a:r>
          </a:p>
          <a:p>
            <a:r>
              <a:rPr lang="fr-FR" sz="1400" b="1" dirty="0">
                <a:solidFill>
                  <a:schemeClr val="tx1">
                    <a:lumMod val="50000"/>
                    <a:lumOff val="50000"/>
                  </a:schemeClr>
                </a:solidFill>
              </a:rPr>
              <a:t>Blois, France, </a:t>
            </a:r>
          </a:p>
          <a:p>
            <a:r>
              <a:rPr lang="fr-FR" u="sng" dirty="0">
                <a:hlinkClick r:id="rId2"/>
              </a:rPr>
              <a:t>salma.berrada@insa-cvl.fr</a:t>
            </a:r>
            <a:r>
              <a:rPr lang="fr-FR" dirty="0"/>
              <a:t> /</a:t>
            </a:r>
            <a:r>
              <a:rPr lang="en-GB" u="sng" dirty="0">
                <a:hlinkClick r:id="rId3"/>
              </a:rPr>
              <a:t>roger.serra@insa-cvl.fr</a:t>
            </a:r>
            <a:r>
              <a:rPr lang="en-GB" dirty="0"/>
              <a:t> </a:t>
            </a:r>
            <a:r>
              <a:rPr lang="fr-FR" dirty="0">
                <a:hlinkClick r:id="rId4"/>
              </a:rPr>
              <a:t>/</a:t>
            </a:r>
            <a:r>
              <a:rPr lang="en-GB" u="sng" dirty="0">
                <a:hlinkClick r:id="rId4"/>
              </a:rPr>
              <a:t>Piet.van.dalen@skf.com</a:t>
            </a:r>
            <a:r>
              <a:rPr lang="fr-FR" dirty="0"/>
              <a:t> /</a:t>
            </a:r>
            <a:r>
              <a:rPr lang="en-GB" u="sng" dirty="0">
                <a:hlinkClick r:id="rId5"/>
              </a:rPr>
              <a:t>Celine.chastagner@skf.com</a:t>
            </a:r>
            <a:endParaRPr lang="fr-FR" dirty="0"/>
          </a:p>
          <a:p>
            <a:endParaRPr lang="fr-FR" sz="2000" b="1" dirty="0" err="1"/>
          </a:p>
        </p:txBody>
      </p:sp>
      <p:pic>
        <p:nvPicPr>
          <p:cNvPr id="1026" name="Picture 2" descr="Présentation du Laboratoire de Mécanique Gabriel Lamé">
            <a:extLst>
              <a:ext uri="{FF2B5EF4-FFF2-40B4-BE49-F238E27FC236}">
                <a16:creationId xmlns:a16="http://schemas.microsoft.com/office/drawing/2014/main" id="{EE077F1F-5378-432C-AD12-B0E96FF58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739" y="3551738"/>
            <a:ext cx="2940483" cy="970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E INSA-CVL 2018-2019 adopté">
            <a:extLst>
              <a:ext uri="{FF2B5EF4-FFF2-40B4-BE49-F238E27FC236}">
                <a16:creationId xmlns:a16="http://schemas.microsoft.com/office/drawing/2014/main" id="{2F48B196-EAD9-4421-8D23-103DFB12D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249" y="1405139"/>
            <a:ext cx="2697464" cy="53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08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DC481-ACA3-4BDC-9FF9-4EB90584F484}"/>
              </a:ext>
            </a:extLst>
          </p:cNvPr>
          <p:cNvSpPr>
            <a:spLocks noGrp="1"/>
          </p:cNvSpPr>
          <p:nvPr>
            <p:ph type="title"/>
          </p:nvPr>
        </p:nvSpPr>
        <p:spPr>
          <a:xfrm>
            <a:off x="179400" y="540000"/>
            <a:ext cx="11834800" cy="492443"/>
          </a:xfrm>
        </p:spPr>
        <p:txBody>
          <a:bodyPr/>
          <a:lstStyle/>
          <a:p>
            <a:r>
              <a:rPr lang="en-GB" dirty="0"/>
              <a:t>Bearing signals after dismounting and visual inspection of the bearings</a:t>
            </a:r>
            <a:endParaRPr lang="fr-FR" dirty="0"/>
          </a:p>
        </p:txBody>
      </p:sp>
      <p:pic>
        <p:nvPicPr>
          <p:cNvPr id="9" name="Espace réservé du contenu 8">
            <a:extLst>
              <a:ext uri="{FF2B5EF4-FFF2-40B4-BE49-F238E27FC236}">
                <a16:creationId xmlns:a16="http://schemas.microsoft.com/office/drawing/2014/main" id="{5E45D683-F0BC-4245-A7AA-38063A218ECA}"/>
              </a:ext>
            </a:extLst>
          </p:cNvPr>
          <p:cNvPicPr>
            <a:picLocks noGrp="1" noChangeAspect="1"/>
          </p:cNvPicPr>
          <p:nvPr>
            <p:ph sz="quarter" idx="11"/>
          </p:nvPr>
        </p:nvPicPr>
        <p:blipFill>
          <a:blip r:embed="rId2"/>
          <a:stretch>
            <a:fillRect/>
          </a:stretch>
        </p:blipFill>
        <p:spPr>
          <a:xfrm>
            <a:off x="6279108" y="1032443"/>
            <a:ext cx="3622538" cy="2780681"/>
          </a:xfrm>
          <a:prstGeom prst="rect">
            <a:avLst/>
          </a:prstGeom>
        </p:spPr>
      </p:pic>
      <p:grpSp>
        <p:nvGrpSpPr>
          <p:cNvPr id="6" name="Groupe 5">
            <a:extLst>
              <a:ext uri="{FF2B5EF4-FFF2-40B4-BE49-F238E27FC236}">
                <a16:creationId xmlns:a16="http://schemas.microsoft.com/office/drawing/2014/main" id="{95F3BD41-6097-4C32-9071-27E283C46E09}"/>
              </a:ext>
            </a:extLst>
          </p:cNvPr>
          <p:cNvGrpSpPr/>
          <p:nvPr/>
        </p:nvGrpSpPr>
        <p:grpSpPr>
          <a:xfrm>
            <a:off x="312194" y="1958748"/>
            <a:ext cx="5600700" cy="3114675"/>
            <a:chOff x="407988" y="1871662"/>
            <a:chExt cx="5600700" cy="3114675"/>
          </a:xfrm>
        </p:grpSpPr>
        <p:pic>
          <p:nvPicPr>
            <p:cNvPr id="1026" name="Picture 2">
              <a:extLst>
                <a:ext uri="{FF2B5EF4-FFF2-40B4-BE49-F238E27FC236}">
                  <a16:creationId xmlns:a16="http://schemas.microsoft.com/office/drawing/2014/main" id="{A7D6B36C-4C9D-4B30-8A85-FBAEF1FD2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871662"/>
              <a:ext cx="5600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EF59835-98B4-4DAA-9F57-62E10E714770}"/>
                </a:ext>
              </a:extLst>
            </p:cNvPr>
            <p:cNvSpPr/>
            <p:nvPr/>
          </p:nvSpPr>
          <p:spPr>
            <a:xfrm>
              <a:off x="1688841" y="1897789"/>
              <a:ext cx="494522" cy="15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grpSp>
      <p:sp>
        <p:nvSpPr>
          <p:cNvPr id="7" name="ZoneTexte 6">
            <a:extLst>
              <a:ext uri="{FF2B5EF4-FFF2-40B4-BE49-F238E27FC236}">
                <a16:creationId xmlns:a16="http://schemas.microsoft.com/office/drawing/2014/main" id="{A182E56E-F14F-45C7-A3B0-3B50C8D33016}"/>
              </a:ext>
            </a:extLst>
          </p:cNvPr>
          <p:cNvSpPr txBox="1"/>
          <p:nvPr/>
        </p:nvSpPr>
        <p:spPr>
          <a:xfrm>
            <a:off x="1436914" y="1402080"/>
            <a:ext cx="2664823" cy="337015"/>
          </a:xfrm>
          <a:prstGeom prst="rect">
            <a:avLst/>
          </a:prstGeom>
          <a:noFill/>
        </p:spPr>
        <p:txBody>
          <a:bodyPr wrap="square" lIns="0" tIns="0" rIns="0" bIns="0" rtlCol="0">
            <a:spAutoFit/>
          </a:bodyPr>
          <a:lstStyle/>
          <a:p>
            <a:pPr algn="l">
              <a:lnSpc>
                <a:spcPts val="2800"/>
              </a:lnSpc>
            </a:pPr>
            <a:r>
              <a:rPr lang="fr-FR" sz="2000" dirty="0"/>
              <a:t>L1 enveloppe signal (RFT)</a:t>
            </a:r>
          </a:p>
        </p:txBody>
      </p:sp>
      <p:sp>
        <p:nvSpPr>
          <p:cNvPr id="8" name="ZoneTexte 7">
            <a:extLst>
              <a:ext uri="{FF2B5EF4-FFF2-40B4-BE49-F238E27FC236}">
                <a16:creationId xmlns:a16="http://schemas.microsoft.com/office/drawing/2014/main" id="{E57E6EF9-997E-4D59-8BCD-8CF8BF4A2E31}"/>
              </a:ext>
            </a:extLst>
          </p:cNvPr>
          <p:cNvSpPr txBox="1"/>
          <p:nvPr/>
        </p:nvSpPr>
        <p:spPr>
          <a:xfrm>
            <a:off x="177800" y="5216434"/>
            <a:ext cx="5811827" cy="1414233"/>
          </a:xfrm>
          <a:prstGeom prst="rect">
            <a:avLst/>
          </a:prstGeom>
          <a:noFill/>
        </p:spPr>
        <p:txBody>
          <a:bodyPr wrap="square" lIns="0" tIns="0" rIns="0" bIns="0" rtlCol="0">
            <a:spAutoFit/>
          </a:bodyPr>
          <a:lstStyle/>
          <a:p>
            <a:pPr algn="l">
              <a:lnSpc>
                <a:spcPts val="2800"/>
              </a:lnSpc>
            </a:pPr>
            <a:r>
              <a:rPr lang="fr-FR" sz="2000" dirty="0"/>
              <a:t>The signal </a:t>
            </a:r>
            <a:r>
              <a:rPr lang="fr-FR" sz="2000" dirty="0" err="1"/>
              <a:t>depicts</a:t>
            </a:r>
            <a:r>
              <a:rPr lang="fr-FR" sz="2000" dirty="0"/>
              <a:t> large </a:t>
            </a:r>
            <a:r>
              <a:rPr lang="fr-FR" sz="2000" dirty="0" err="1"/>
              <a:t>defects</a:t>
            </a:r>
            <a:r>
              <a:rPr lang="fr-FR" sz="2000" dirty="0"/>
              <a:t> on IR and OR races </a:t>
            </a:r>
          </a:p>
          <a:p>
            <a:pPr algn="l">
              <a:lnSpc>
                <a:spcPts val="2800"/>
              </a:lnSpc>
            </a:pPr>
            <a:r>
              <a:rPr lang="fr-FR" sz="2000" dirty="0" err="1"/>
              <a:t>Seems</a:t>
            </a:r>
            <a:r>
              <a:rPr lang="fr-FR" sz="2000" dirty="0"/>
              <a:t> like IR </a:t>
            </a:r>
            <a:r>
              <a:rPr lang="fr-FR" sz="2000" dirty="0" err="1"/>
              <a:t>repetitive</a:t>
            </a:r>
            <a:r>
              <a:rPr lang="fr-FR" sz="2000" dirty="0"/>
              <a:t> </a:t>
            </a:r>
            <a:r>
              <a:rPr lang="fr-FR" sz="2000" dirty="0" err="1"/>
              <a:t>defects</a:t>
            </a:r>
            <a:r>
              <a:rPr lang="fr-FR" sz="2000" dirty="0"/>
              <a:t> on the race </a:t>
            </a:r>
            <a:r>
              <a:rPr lang="fr-FR" sz="2000" dirty="0" err="1"/>
              <a:t>wich</a:t>
            </a:r>
            <a:r>
              <a:rPr lang="fr-FR" sz="2000" dirty="0"/>
              <a:t> </a:t>
            </a:r>
            <a:r>
              <a:rPr lang="fr-FR" sz="2000" dirty="0" err="1"/>
              <a:t>may</a:t>
            </a:r>
            <a:r>
              <a:rPr lang="fr-FR" sz="2000" dirty="0"/>
              <a:t> </a:t>
            </a:r>
            <a:r>
              <a:rPr lang="fr-FR" sz="2000" dirty="0" err="1"/>
              <a:t>explain</a:t>
            </a:r>
            <a:r>
              <a:rPr lang="fr-FR" sz="2000" dirty="0"/>
              <a:t> the ORD </a:t>
            </a:r>
            <a:r>
              <a:rPr lang="fr-FR" sz="2000" dirty="0" err="1"/>
              <a:t>harmonics</a:t>
            </a:r>
            <a:r>
              <a:rPr lang="fr-FR" sz="2000" dirty="0"/>
              <a:t> and RPM </a:t>
            </a:r>
            <a:r>
              <a:rPr lang="fr-FR" sz="2000" dirty="0" err="1"/>
              <a:t>side</a:t>
            </a:r>
            <a:r>
              <a:rPr lang="fr-FR" sz="2000" dirty="0"/>
              <a:t> bandes in the run up </a:t>
            </a:r>
            <a:r>
              <a:rPr lang="fr-FR" sz="2000" dirty="0" err="1"/>
              <a:t>signals</a:t>
            </a:r>
            <a:endParaRPr lang="fr-FR" sz="2000" dirty="0"/>
          </a:p>
        </p:txBody>
      </p:sp>
      <p:sp>
        <p:nvSpPr>
          <p:cNvPr id="10" name="Ellipse 9">
            <a:extLst>
              <a:ext uri="{FF2B5EF4-FFF2-40B4-BE49-F238E27FC236}">
                <a16:creationId xmlns:a16="http://schemas.microsoft.com/office/drawing/2014/main" id="{3AC08021-872E-4640-A3A3-DF5F02A3E0C5}"/>
              </a:ext>
            </a:extLst>
          </p:cNvPr>
          <p:cNvSpPr/>
          <p:nvPr/>
        </p:nvSpPr>
        <p:spPr>
          <a:xfrm>
            <a:off x="7193747" y="1739095"/>
            <a:ext cx="2011213" cy="492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2" name="Ellipse 11">
            <a:extLst>
              <a:ext uri="{FF2B5EF4-FFF2-40B4-BE49-F238E27FC236}">
                <a16:creationId xmlns:a16="http://schemas.microsoft.com/office/drawing/2014/main" id="{4AA95D2A-BFBD-4751-8049-6CA83020E140}"/>
              </a:ext>
            </a:extLst>
          </p:cNvPr>
          <p:cNvSpPr/>
          <p:nvPr/>
        </p:nvSpPr>
        <p:spPr>
          <a:xfrm>
            <a:off x="7084658" y="3110695"/>
            <a:ext cx="2011213" cy="424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pic>
        <p:nvPicPr>
          <p:cNvPr id="11" name="Image 10">
            <a:extLst>
              <a:ext uri="{FF2B5EF4-FFF2-40B4-BE49-F238E27FC236}">
                <a16:creationId xmlns:a16="http://schemas.microsoft.com/office/drawing/2014/main" id="{5F7BF203-E0B4-430B-BB2F-98A04635C6AA}"/>
              </a:ext>
            </a:extLst>
          </p:cNvPr>
          <p:cNvPicPr>
            <a:picLocks noChangeAspect="1"/>
          </p:cNvPicPr>
          <p:nvPr/>
        </p:nvPicPr>
        <p:blipFill>
          <a:blip r:embed="rId4"/>
          <a:stretch>
            <a:fillRect/>
          </a:stretch>
        </p:blipFill>
        <p:spPr>
          <a:xfrm>
            <a:off x="8656320" y="3990324"/>
            <a:ext cx="3223486" cy="2640343"/>
          </a:xfrm>
          <a:prstGeom prst="rect">
            <a:avLst/>
          </a:prstGeom>
        </p:spPr>
      </p:pic>
      <p:sp>
        <p:nvSpPr>
          <p:cNvPr id="14" name="Ellipse 13">
            <a:extLst>
              <a:ext uri="{FF2B5EF4-FFF2-40B4-BE49-F238E27FC236}">
                <a16:creationId xmlns:a16="http://schemas.microsoft.com/office/drawing/2014/main" id="{7031287A-B218-4D27-8F00-FCCAC5F6454E}"/>
              </a:ext>
            </a:extLst>
          </p:cNvPr>
          <p:cNvSpPr/>
          <p:nvPr/>
        </p:nvSpPr>
        <p:spPr>
          <a:xfrm>
            <a:off x="9749478" y="5216434"/>
            <a:ext cx="757450" cy="5791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Tree>
    <p:extLst>
      <p:ext uri="{BB962C8B-B14F-4D97-AF65-F5344CB8AC3E}">
        <p14:creationId xmlns:p14="http://schemas.microsoft.com/office/powerpoint/2010/main" val="114122775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0E7DC-D413-41CE-8290-CDD210080374}"/>
              </a:ext>
            </a:extLst>
          </p:cNvPr>
          <p:cNvSpPr>
            <a:spLocks noGrp="1"/>
          </p:cNvSpPr>
          <p:nvPr>
            <p:ph type="title"/>
          </p:nvPr>
        </p:nvSpPr>
        <p:spPr/>
        <p:txBody>
          <a:bodyPr/>
          <a:lstStyle/>
          <a:p>
            <a:r>
              <a:rPr lang="en-GB" dirty="0"/>
              <a:t>Conclusion</a:t>
            </a:r>
          </a:p>
        </p:txBody>
      </p:sp>
      <p:sp>
        <p:nvSpPr>
          <p:cNvPr id="3" name="Espace réservé du contenu 2">
            <a:extLst>
              <a:ext uri="{FF2B5EF4-FFF2-40B4-BE49-F238E27FC236}">
                <a16:creationId xmlns:a16="http://schemas.microsoft.com/office/drawing/2014/main" id="{8F7E258D-E0D0-4F19-9AC8-1B95F6119901}"/>
              </a:ext>
            </a:extLst>
          </p:cNvPr>
          <p:cNvSpPr>
            <a:spLocks noGrp="1"/>
          </p:cNvSpPr>
          <p:nvPr>
            <p:ph sz="quarter" idx="10"/>
          </p:nvPr>
        </p:nvSpPr>
        <p:spPr>
          <a:xfrm>
            <a:off x="179999" y="1208088"/>
            <a:ext cx="9896811" cy="5468937"/>
          </a:xfrm>
        </p:spPr>
        <p:txBody>
          <a:bodyPr/>
          <a:lstStyle/>
          <a:p>
            <a:pPr marL="342900" indent="-342900">
              <a:lnSpc>
                <a:spcPts val="2800"/>
              </a:lnSpc>
              <a:buFont typeface="Arial" panose="020B0604020202020204" pitchFamily="34" charset="0"/>
              <a:buChar char="•"/>
            </a:pPr>
            <a:r>
              <a:rPr lang="en-US" dirty="0"/>
              <a:t>The varying speed test signal show Gear frequencies</a:t>
            </a:r>
          </a:p>
          <a:p>
            <a:pPr marL="342900" indent="-342900">
              <a:lnSpc>
                <a:spcPts val="2800"/>
              </a:lnSpc>
              <a:buFont typeface="Arial" panose="020B0604020202020204" pitchFamily="34" charset="0"/>
              <a:buChar char="•"/>
            </a:pPr>
            <a:r>
              <a:rPr lang="en-US" dirty="0"/>
              <a:t>The stationary speed test signal show two bearing frequencies :</a:t>
            </a:r>
          </a:p>
          <a:p>
            <a:pPr lvl="2">
              <a:lnSpc>
                <a:spcPts val="2800"/>
              </a:lnSpc>
              <a:spcBef>
                <a:spcPts val="1800"/>
              </a:spcBef>
            </a:pPr>
            <a:r>
              <a:rPr lang="en-US" dirty="0">
                <a:latin typeface="+mn-lt"/>
                <a:cs typeface="+mn-cs"/>
              </a:rPr>
              <a:t>L1 ORD: outer ring defect but ORD should not have RPM side-bands</a:t>
            </a:r>
          </a:p>
          <a:p>
            <a:pPr lvl="2">
              <a:lnSpc>
                <a:spcPts val="2800"/>
              </a:lnSpc>
              <a:spcBef>
                <a:spcPts val="1800"/>
              </a:spcBef>
            </a:pPr>
            <a:r>
              <a:rPr lang="en-US" dirty="0">
                <a:latin typeface="+mn-lt"/>
                <a:cs typeface="+mn-cs"/>
              </a:rPr>
              <a:t>L2 RED: rolling element defect but </a:t>
            </a:r>
            <a:r>
              <a:rPr lang="en-US" dirty="0">
                <a:latin typeface="+mn-lt"/>
                <a:cs typeface="+mn-cs"/>
                <a:sym typeface="Wingdings" panose="05000000000000000000" pitchFamily="2" charset="2"/>
              </a:rPr>
              <a:t>RED should have only cage side-bands</a:t>
            </a:r>
          </a:p>
          <a:p>
            <a:pPr marL="342900" indent="-342900">
              <a:lnSpc>
                <a:spcPts val="2800"/>
              </a:lnSpc>
              <a:buFont typeface="Arial" panose="020B0604020202020204" pitchFamily="34" charset="0"/>
              <a:buChar char="•"/>
            </a:pPr>
            <a:r>
              <a:rPr lang="en-GB" dirty="0"/>
              <a:t>After dismounting the bearing, t</a:t>
            </a:r>
            <a:r>
              <a:rPr lang="fr-FR" dirty="0" err="1"/>
              <a:t>he</a:t>
            </a:r>
            <a:r>
              <a:rPr lang="fr-FR" dirty="0"/>
              <a:t> signal </a:t>
            </a:r>
            <a:r>
              <a:rPr lang="fr-FR" dirty="0" err="1"/>
              <a:t>depicts</a:t>
            </a:r>
            <a:r>
              <a:rPr lang="fr-FR" dirty="0"/>
              <a:t> large </a:t>
            </a:r>
            <a:r>
              <a:rPr lang="fr-FR" dirty="0" err="1"/>
              <a:t>defects</a:t>
            </a:r>
            <a:r>
              <a:rPr lang="fr-FR" dirty="0"/>
              <a:t> on IR and OR races </a:t>
            </a:r>
          </a:p>
        </p:txBody>
      </p:sp>
    </p:spTree>
    <p:extLst>
      <p:ext uri="{BB962C8B-B14F-4D97-AF65-F5344CB8AC3E}">
        <p14:creationId xmlns:p14="http://schemas.microsoft.com/office/powerpoint/2010/main" val="26397006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829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D2AB-F486-4AA8-99F7-639E3726BFCB}"/>
              </a:ext>
            </a:extLst>
          </p:cNvPr>
          <p:cNvSpPr>
            <a:spLocks noGrp="1"/>
          </p:cNvSpPr>
          <p:nvPr>
            <p:ph type="title"/>
          </p:nvPr>
        </p:nvSpPr>
        <p:spPr>
          <a:xfrm>
            <a:off x="304799" y="393701"/>
            <a:ext cx="11296649" cy="711200"/>
          </a:xfrm>
        </p:spPr>
        <p:txBody>
          <a:bodyPr/>
          <a:lstStyle/>
          <a:p>
            <a:r>
              <a:rPr lang="en-GB" dirty="0"/>
              <a:t>Plan </a:t>
            </a:r>
          </a:p>
        </p:txBody>
      </p:sp>
      <p:sp>
        <p:nvSpPr>
          <p:cNvPr id="3" name="Content Placeholder 2">
            <a:extLst>
              <a:ext uri="{FF2B5EF4-FFF2-40B4-BE49-F238E27FC236}">
                <a16:creationId xmlns:a16="http://schemas.microsoft.com/office/drawing/2014/main" id="{98CED090-79F8-4E90-9EF5-FC9A496E4C5E}"/>
              </a:ext>
            </a:extLst>
          </p:cNvPr>
          <p:cNvSpPr>
            <a:spLocks noGrp="1"/>
          </p:cNvSpPr>
          <p:nvPr>
            <p:ph sz="quarter" idx="10"/>
          </p:nvPr>
        </p:nvSpPr>
        <p:spPr>
          <a:xfrm>
            <a:off x="304800" y="1409700"/>
            <a:ext cx="11296650" cy="5162551"/>
          </a:xfrm>
        </p:spPr>
        <p:txBody>
          <a:bodyPr/>
          <a:lstStyle/>
          <a:p>
            <a:r>
              <a:rPr lang="en-GB" dirty="0"/>
              <a:t>Background </a:t>
            </a:r>
          </a:p>
          <a:p>
            <a:r>
              <a:rPr lang="en-GB" dirty="0"/>
              <a:t>I- Variable rotation speed and constant load :</a:t>
            </a:r>
          </a:p>
          <a:p>
            <a:r>
              <a:rPr lang="en-GB" dirty="0"/>
              <a:t>	Campbell diagram</a:t>
            </a:r>
          </a:p>
          <a:p>
            <a:r>
              <a:rPr lang="en-GB" dirty="0"/>
              <a:t>	order analysis</a:t>
            </a:r>
          </a:p>
          <a:p>
            <a:r>
              <a:rPr lang="en-GB" dirty="0"/>
              <a:t>II- Stationary rotation speed and variable load </a:t>
            </a:r>
          </a:p>
          <a:p>
            <a:r>
              <a:rPr lang="en-GB" dirty="0"/>
              <a:t>III- Bearing signals after dismounting and visual inspection of the bearings</a:t>
            </a:r>
          </a:p>
          <a:p>
            <a:r>
              <a:rPr lang="en-GB" dirty="0"/>
              <a:t>Conclusion</a:t>
            </a:r>
          </a:p>
        </p:txBody>
      </p:sp>
    </p:spTree>
    <p:extLst>
      <p:ext uri="{BB962C8B-B14F-4D97-AF65-F5344CB8AC3E}">
        <p14:creationId xmlns:p14="http://schemas.microsoft.com/office/powerpoint/2010/main" val="31057786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DBB04A-1E8C-4147-8BDF-A79B5BC608AE}"/>
              </a:ext>
            </a:extLst>
          </p:cNvPr>
          <p:cNvSpPr>
            <a:spLocks noGrp="1"/>
          </p:cNvSpPr>
          <p:nvPr>
            <p:ph type="title"/>
          </p:nvPr>
        </p:nvSpPr>
        <p:spPr/>
        <p:txBody>
          <a:bodyPr/>
          <a:lstStyle/>
          <a:p>
            <a:r>
              <a:rPr lang="fr-FR" dirty="0"/>
              <a:t>Background</a:t>
            </a:r>
          </a:p>
        </p:txBody>
      </p:sp>
      <p:sp>
        <p:nvSpPr>
          <p:cNvPr id="5" name="Espace réservé du texte 4">
            <a:extLst>
              <a:ext uri="{FF2B5EF4-FFF2-40B4-BE49-F238E27FC236}">
                <a16:creationId xmlns:a16="http://schemas.microsoft.com/office/drawing/2014/main" id="{45796C7E-3C92-4593-A92C-DF7EA628BD8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2 NVH measurements were performed on a e-vehicle motor:</a:t>
            </a:r>
          </a:p>
          <a:p>
            <a:pPr marL="742950" lvl="1" indent="-285750">
              <a:buFont typeface="Arial" panose="020B0604020202020204" pitchFamily="34" charset="0"/>
              <a:buChar char="•"/>
            </a:pPr>
            <a:r>
              <a:rPr lang="en-US" sz="1600" dirty="0"/>
              <a:t>This study will focus on the First test under run up conditions with stationary load and variable speed on new unit and after fatigue test (after simulating 56 000 Km) </a:t>
            </a:r>
          </a:p>
          <a:p>
            <a:pPr marL="742950" lvl="1" indent="-285750">
              <a:buFont typeface="Arial" panose="020B0604020202020204" pitchFamily="34" charset="0"/>
              <a:buChar char="•"/>
            </a:pPr>
            <a:r>
              <a:rPr lang="en-US" sz="1600" dirty="0"/>
              <a:t>Second test is performed with stationary speed and variable load</a:t>
            </a:r>
          </a:p>
          <a:p>
            <a:pPr marL="285750" indent="-285750">
              <a:buFont typeface="Arial" panose="020B0604020202020204" pitchFamily="34" charset="0"/>
              <a:buChar char="•"/>
            </a:pPr>
            <a:r>
              <a:rPr lang="en-US" dirty="0"/>
              <a:t>The measurements were performed with 3-ax accelerometers:</a:t>
            </a:r>
          </a:p>
          <a:p>
            <a:pPr marL="742950" lvl="1" indent="-285750">
              <a:buFont typeface="Arial" panose="020B0604020202020204" pitchFamily="34" charset="0"/>
              <a:buChar char="•"/>
            </a:pPr>
            <a:r>
              <a:rPr lang="en-US" sz="1600" dirty="0"/>
              <a:t>X: radial direction (with respect to the shafts and bearings; towards reader)</a:t>
            </a:r>
          </a:p>
          <a:p>
            <a:pPr marL="742950" lvl="1" indent="-285750">
              <a:buFont typeface="Arial" panose="020B0604020202020204" pitchFamily="34" charset="0"/>
              <a:buChar char="•"/>
            </a:pPr>
            <a:r>
              <a:rPr lang="en-US" sz="1600" dirty="0"/>
              <a:t>Y: axial direction (with respect to shafts; left/right)</a:t>
            </a:r>
          </a:p>
          <a:p>
            <a:pPr marL="742950" lvl="1" indent="-285750">
              <a:buFont typeface="Arial" panose="020B0604020202020204" pitchFamily="34" charset="0"/>
              <a:buChar char="•"/>
            </a:pPr>
            <a:r>
              <a:rPr lang="en-US" sz="1600" dirty="0"/>
              <a:t>Z: tangential direction (up and down)</a:t>
            </a:r>
          </a:p>
          <a:p>
            <a:pPr marL="342900" indent="-342900">
              <a:buFont typeface="Arial" panose="020B0604020202020204" pitchFamily="34" charset="0"/>
              <a:buChar char="•"/>
            </a:pPr>
            <a:r>
              <a:rPr lang="en-US" dirty="0"/>
              <a:t>Data is provided in CSV format :</a:t>
            </a:r>
          </a:p>
          <a:p>
            <a:pPr marL="742950" lvl="2" indent="-285750">
              <a:spcBef>
                <a:spcPts val="300"/>
              </a:spcBef>
              <a:buFont typeface="Arial" panose="020B0604020202020204" pitchFamily="34" charset="0"/>
              <a:buChar char="•"/>
            </a:pPr>
            <a:r>
              <a:rPr lang="en-US" sz="1400" dirty="0"/>
              <a:t>Sampling rate is 20480Hz to fit all data in CSV file</a:t>
            </a:r>
          </a:p>
          <a:p>
            <a:pPr marL="742950" lvl="2" indent="-285750">
              <a:spcBef>
                <a:spcPts val="300"/>
              </a:spcBef>
              <a:buFont typeface="Arial" panose="020B0604020202020204" pitchFamily="34" charset="0"/>
              <a:buChar char="•"/>
            </a:pPr>
            <a:r>
              <a:rPr lang="en-US" sz="1400" dirty="0"/>
              <a:t>1 file provide with 48kHz to see higher frequencies</a:t>
            </a:r>
          </a:p>
          <a:p>
            <a:pPr marL="400950" indent="-285750">
              <a:buFont typeface="Arial" panose="020B0604020202020204" pitchFamily="34" charset="0"/>
              <a:buChar char="•"/>
            </a:pPr>
            <a:r>
              <a:rPr lang="en-US" dirty="0"/>
              <a:t>Gear box: </a:t>
            </a:r>
          </a:p>
          <a:p>
            <a:pPr marL="115200"/>
            <a:endParaRPr lang="en-US" sz="1400" dirty="0">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13C93217-DD94-45EC-8DD0-E42F59612789}"/>
              </a:ext>
            </a:extLst>
          </p:cNvPr>
          <p:cNvSpPr/>
          <p:nvPr/>
        </p:nvSpPr>
        <p:spPr>
          <a:xfrm>
            <a:off x="6505575" y="4622645"/>
            <a:ext cx="114300" cy="109741"/>
          </a:xfrm>
          <a:prstGeom prst="rect">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6" name="Rectangle 15">
            <a:extLst>
              <a:ext uri="{FF2B5EF4-FFF2-40B4-BE49-F238E27FC236}">
                <a16:creationId xmlns:a16="http://schemas.microsoft.com/office/drawing/2014/main" id="{663164DA-89D6-456F-9030-034E0A8E8E0E}"/>
              </a:ext>
            </a:extLst>
          </p:cNvPr>
          <p:cNvSpPr/>
          <p:nvPr/>
        </p:nvSpPr>
        <p:spPr>
          <a:xfrm>
            <a:off x="9327780" y="4622645"/>
            <a:ext cx="114300" cy="109741"/>
          </a:xfrm>
          <a:prstGeom prst="rect">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grpSp>
        <p:nvGrpSpPr>
          <p:cNvPr id="23" name="Groupe 22">
            <a:extLst>
              <a:ext uri="{FF2B5EF4-FFF2-40B4-BE49-F238E27FC236}">
                <a16:creationId xmlns:a16="http://schemas.microsoft.com/office/drawing/2014/main" id="{A4F4DB4C-9DC8-40FE-B7A2-CF1F03792922}"/>
              </a:ext>
            </a:extLst>
          </p:cNvPr>
          <p:cNvGrpSpPr/>
          <p:nvPr/>
        </p:nvGrpSpPr>
        <p:grpSpPr>
          <a:xfrm>
            <a:off x="6067853" y="2858762"/>
            <a:ext cx="5944735" cy="2278992"/>
            <a:chOff x="6095988" y="3369408"/>
            <a:chExt cx="5944735" cy="2278992"/>
          </a:xfrm>
        </p:grpSpPr>
        <p:pic>
          <p:nvPicPr>
            <p:cNvPr id="6" name="Picture 4">
              <a:extLst>
                <a:ext uri="{FF2B5EF4-FFF2-40B4-BE49-F238E27FC236}">
                  <a16:creationId xmlns:a16="http://schemas.microsoft.com/office/drawing/2014/main" id="{2E053C23-4236-4ED7-92BF-E1490308ABEB}"/>
                </a:ext>
              </a:extLst>
            </p:cNvPr>
            <p:cNvPicPr>
              <a:picLocks noChangeAspect="1"/>
            </p:cNvPicPr>
            <p:nvPr/>
          </p:nvPicPr>
          <p:blipFill>
            <a:blip r:embed="rId2"/>
            <a:stretch>
              <a:fillRect/>
            </a:stretch>
          </p:blipFill>
          <p:spPr>
            <a:xfrm rot="16200000">
              <a:off x="7630106" y="2360052"/>
              <a:ext cx="1754230" cy="4822466"/>
            </a:xfrm>
            <a:prstGeom prst="rect">
              <a:avLst/>
            </a:prstGeom>
          </p:spPr>
        </p:pic>
        <p:cxnSp>
          <p:nvCxnSpPr>
            <p:cNvPr id="8" name="Connecteur droit avec flèche 7">
              <a:extLst>
                <a:ext uri="{FF2B5EF4-FFF2-40B4-BE49-F238E27FC236}">
                  <a16:creationId xmlns:a16="http://schemas.microsoft.com/office/drawing/2014/main" id="{B9E7617C-29D0-4CB1-A1DB-88B766A4AA91}"/>
                </a:ext>
              </a:extLst>
            </p:cNvPr>
            <p:cNvCxnSpPr>
              <a:cxnSpLocks/>
            </p:cNvCxnSpPr>
            <p:nvPr/>
          </p:nvCxnSpPr>
          <p:spPr>
            <a:xfrm flipH="1">
              <a:off x="6838951" y="3609975"/>
              <a:ext cx="952499" cy="933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8513265-1C5C-4FB9-935B-A05DA0160384}"/>
                </a:ext>
              </a:extLst>
            </p:cNvPr>
            <p:cNvSpPr txBox="1"/>
            <p:nvPr/>
          </p:nvSpPr>
          <p:spPr>
            <a:xfrm>
              <a:off x="7858125" y="3374703"/>
              <a:ext cx="1143000" cy="430887"/>
            </a:xfrm>
            <a:prstGeom prst="rect">
              <a:avLst/>
            </a:prstGeom>
            <a:noFill/>
          </p:spPr>
          <p:txBody>
            <a:bodyPr wrap="square" lIns="0" tIns="0" rIns="0" bIns="0" rtlCol="0">
              <a:spAutoFit/>
            </a:bodyPr>
            <a:lstStyle/>
            <a:p>
              <a:pPr algn="l"/>
              <a:r>
                <a:rPr lang="fr-FR" sz="1400" b="1" dirty="0" err="1"/>
                <a:t>Sensor</a:t>
              </a:r>
              <a:r>
                <a:rPr lang="fr-FR" sz="1400" b="1" dirty="0"/>
                <a:t> position </a:t>
              </a:r>
              <a:r>
                <a:rPr lang="fr-FR" sz="1400" b="1" dirty="0" err="1"/>
                <a:t>Bearing</a:t>
              </a:r>
              <a:r>
                <a:rPr lang="fr-FR" sz="1400" b="1" dirty="0"/>
                <a:t> L1</a:t>
              </a:r>
            </a:p>
          </p:txBody>
        </p:sp>
        <p:cxnSp>
          <p:nvCxnSpPr>
            <p:cNvPr id="13" name="Connecteur droit avec flèche 12">
              <a:extLst>
                <a:ext uri="{FF2B5EF4-FFF2-40B4-BE49-F238E27FC236}">
                  <a16:creationId xmlns:a16="http://schemas.microsoft.com/office/drawing/2014/main" id="{87BFCDFE-9CF1-4955-84C7-42713564F4E5}"/>
                </a:ext>
              </a:extLst>
            </p:cNvPr>
            <p:cNvCxnSpPr>
              <a:cxnSpLocks/>
            </p:cNvCxnSpPr>
            <p:nvPr/>
          </p:nvCxnSpPr>
          <p:spPr>
            <a:xfrm flipH="1">
              <a:off x="9327780" y="3566909"/>
              <a:ext cx="952499" cy="933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ABF376AB-6903-4C67-A096-AB58D7FDFCC1}"/>
                </a:ext>
              </a:extLst>
            </p:cNvPr>
            <p:cNvSpPr txBox="1"/>
            <p:nvPr/>
          </p:nvSpPr>
          <p:spPr>
            <a:xfrm>
              <a:off x="10346954" y="3369408"/>
              <a:ext cx="1143000" cy="430887"/>
            </a:xfrm>
            <a:prstGeom prst="rect">
              <a:avLst/>
            </a:prstGeom>
            <a:noFill/>
          </p:spPr>
          <p:txBody>
            <a:bodyPr wrap="square" lIns="0" tIns="0" rIns="0" bIns="0" rtlCol="0">
              <a:spAutoFit/>
            </a:bodyPr>
            <a:lstStyle/>
            <a:p>
              <a:r>
                <a:rPr lang="fr-FR" sz="1400" b="1" dirty="0" err="1"/>
                <a:t>Sensor</a:t>
              </a:r>
              <a:r>
                <a:rPr lang="fr-FR" sz="1400" b="1" dirty="0"/>
                <a:t> position </a:t>
              </a:r>
              <a:r>
                <a:rPr lang="fr-FR" sz="1400" b="1" dirty="0" err="1"/>
                <a:t>Bearing</a:t>
              </a:r>
              <a:r>
                <a:rPr lang="fr-FR" sz="1400" b="1" dirty="0"/>
                <a:t> L2</a:t>
              </a:r>
            </a:p>
          </p:txBody>
        </p:sp>
        <p:sp>
          <p:nvSpPr>
            <p:cNvPr id="17" name="ZoneTexte 16">
              <a:extLst>
                <a:ext uri="{FF2B5EF4-FFF2-40B4-BE49-F238E27FC236}">
                  <a16:creationId xmlns:a16="http://schemas.microsoft.com/office/drawing/2014/main" id="{9788308F-665E-44D5-91E8-EDEF5491585C}"/>
                </a:ext>
              </a:extLst>
            </p:cNvPr>
            <p:cNvSpPr txBox="1"/>
            <p:nvPr/>
          </p:nvSpPr>
          <p:spPr>
            <a:xfrm>
              <a:off x="7537635" y="5311385"/>
              <a:ext cx="882465" cy="337015"/>
            </a:xfrm>
            <a:prstGeom prst="rect">
              <a:avLst/>
            </a:prstGeom>
            <a:noFill/>
          </p:spPr>
          <p:txBody>
            <a:bodyPr wrap="square" lIns="0" tIns="0" rIns="0" bIns="0" rtlCol="0">
              <a:spAutoFit/>
            </a:bodyPr>
            <a:lstStyle/>
            <a:p>
              <a:pPr algn="l">
                <a:lnSpc>
                  <a:spcPts val="2800"/>
                </a:lnSpc>
              </a:pPr>
              <a:r>
                <a:rPr lang="fr-FR" sz="2000" b="1" dirty="0"/>
                <a:t>E-</a:t>
              </a:r>
              <a:r>
                <a:rPr lang="fr-FR" sz="2000" b="1" dirty="0" err="1"/>
                <a:t>motor</a:t>
              </a:r>
              <a:endParaRPr lang="fr-FR" sz="2000" b="1" dirty="0"/>
            </a:p>
          </p:txBody>
        </p:sp>
        <p:sp>
          <p:nvSpPr>
            <p:cNvPr id="18" name="ZoneTexte 17">
              <a:extLst>
                <a:ext uri="{FF2B5EF4-FFF2-40B4-BE49-F238E27FC236}">
                  <a16:creationId xmlns:a16="http://schemas.microsoft.com/office/drawing/2014/main" id="{5C6DE443-8A09-44E5-91A1-8A72F21869C8}"/>
                </a:ext>
              </a:extLst>
            </p:cNvPr>
            <p:cNvSpPr txBox="1"/>
            <p:nvPr/>
          </p:nvSpPr>
          <p:spPr>
            <a:xfrm>
              <a:off x="11158258" y="4509884"/>
              <a:ext cx="882465" cy="646331"/>
            </a:xfrm>
            <a:prstGeom prst="rect">
              <a:avLst/>
            </a:prstGeom>
            <a:noFill/>
          </p:spPr>
          <p:txBody>
            <a:bodyPr wrap="square" lIns="0" tIns="0" rIns="0" bIns="0" rtlCol="0">
              <a:spAutoFit/>
            </a:bodyPr>
            <a:lstStyle/>
            <a:p>
              <a:pPr algn="l"/>
              <a:r>
                <a:rPr lang="fr-FR" sz="1400" b="1" dirty="0" err="1"/>
                <a:t>Gearbox</a:t>
              </a:r>
              <a:endParaRPr lang="fr-FR" sz="1400" b="1" dirty="0"/>
            </a:p>
            <a:p>
              <a:pPr algn="l"/>
              <a:r>
                <a:rPr lang="fr-FR" sz="1400" b="1" dirty="0" err="1"/>
                <a:t>With</a:t>
              </a:r>
              <a:r>
                <a:rPr lang="fr-FR" sz="1400" b="1" dirty="0"/>
                <a:t> 3 </a:t>
              </a:r>
              <a:r>
                <a:rPr lang="fr-FR" sz="1400" b="1" dirty="0" err="1"/>
                <a:t>shafts</a:t>
              </a:r>
              <a:endParaRPr lang="fr-FR" sz="1400" b="1" dirty="0"/>
            </a:p>
          </p:txBody>
        </p:sp>
        <p:sp>
          <p:nvSpPr>
            <p:cNvPr id="19" name="Flèche : droite 18">
              <a:extLst>
                <a:ext uri="{FF2B5EF4-FFF2-40B4-BE49-F238E27FC236}">
                  <a16:creationId xmlns:a16="http://schemas.microsoft.com/office/drawing/2014/main" id="{4CB8E526-B687-4668-A7C3-EAECAE15C964}"/>
                </a:ext>
              </a:extLst>
            </p:cNvPr>
            <p:cNvSpPr/>
            <p:nvPr/>
          </p:nvSpPr>
          <p:spPr>
            <a:xfrm>
              <a:off x="10722228" y="4663431"/>
              <a:ext cx="407895" cy="13790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grpSp>
      <p:graphicFrame>
        <p:nvGraphicFramePr>
          <p:cNvPr id="20" name="Tableau 20">
            <a:extLst>
              <a:ext uri="{FF2B5EF4-FFF2-40B4-BE49-F238E27FC236}">
                <a16:creationId xmlns:a16="http://schemas.microsoft.com/office/drawing/2014/main" id="{3F6CEA8E-D205-4F68-A257-0A70CA1D944F}"/>
              </a:ext>
            </a:extLst>
          </p:cNvPr>
          <p:cNvGraphicFramePr>
            <a:graphicFrameLocks noGrp="1"/>
          </p:cNvGraphicFramePr>
          <p:nvPr>
            <p:extLst>
              <p:ext uri="{D42A27DB-BD31-4B8C-83A1-F6EECF244321}">
                <p14:modId xmlns:p14="http://schemas.microsoft.com/office/powerpoint/2010/main" val="497358418"/>
              </p:ext>
            </p:extLst>
          </p:nvPr>
        </p:nvGraphicFramePr>
        <p:xfrm>
          <a:off x="710167" y="5648400"/>
          <a:ext cx="988663" cy="731520"/>
        </p:xfrm>
        <a:graphic>
          <a:graphicData uri="http://schemas.openxmlformats.org/drawingml/2006/table">
            <a:tbl>
              <a:tblPr firstRow="1" bandRow="1">
                <a:tableStyleId>{BDBED569-4797-4DF1-A0F4-6AAB3CD982D8}</a:tableStyleId>
              </a:tblPr>
              <a:tblGrid>
                <a:gridCol w="988663">
                  <a:extLst>
                    <a:ext uri="{9D8B030D-6E8A-4147-A177-3AD203B41FA5}">
                      <a16:colId xmlns:a16="http://schemas.microsoft.com/office/drawing/2014/main" val="822780472"/>
                    </a:ext>
                  </a:extLst>
                </a:gridCol>
              </a:tblGrid>
              <a:tr h="322430">
                <a:tc>
                  <a:txBody>
                    <a:bodyPr/>
                    <a:lstStyle/>
                    <a:p>
                      <a:r>
                        <a:rPr lang="fr-FR" dirty="0"/>
                        <a:t>Z1</a:t>
                      </a:r>
                    </a:p>
                  </a:txBody>
                  <a:tcPr/>
                </a:tc>
                <a:extLst>
                  <a:ext uri="{0D108BD9-81ED-4DB2-BD59-A6C34878D82A}">
                    <a16:rowId xmlns:a16="http://schemas.microsoft.com/office/drawing/2014/main" val="3927290138"/>
                  </a:ext>
                </a:extLst>
              </a:tr>
              <a:tr h="322430">
                <a:tc>
                  <a:txBody>
                    <a:bodyPr/>
                    <a:lstStyle/>
                    <a:p>
                      <a:r>
                        <a:rPr lang="fr-FR" dirty="0"/>
                        <a:t>26</a:t>
                      </a:r>
                    </a:p>
                  </a:txBody>
                  <a:tcPr/>
                </a:tc>
                <a:extLst>
                  <a:ext uri="{0D108BD9-81ED-4DB2-BD59-A6C34878D82A}">
                    <a16:rowId xmlns:a16="http://schemas.microsoft.com/office/drawing/2014/main" val="2138897036"/>
                  </a:ext>
                </a:extLst>
              </a:tr>
            </a:tbl>
          </a:graphicData>
        </a:graphic>
      </p:graphicFrame>
    </p:spTree>
    <p:extLst>
      <p:ext uri="{BB962C8B-B14F-4D97-AF65-F5344CB8AC3E}">
        <p14:creationId xmlns:p14="http://schemas.microsoft.com/office/powerpoint/2010/main" val="4332284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5779-B66E-4C2E-A708-7C54E9752FBF}"/>
              </a:ext>
            </a:extLst>
          </p:cNvPr>
          <p:cNvSpPr>
            <a:spLocks noGrp="1"/>
          </p:cNvSpPr>
          <p:nvPr>
            <p:ph type="title"/>
          </p:nvPr>
        </p:nvSpPr>
        <p:spPr>
          <a:xfrm>
            <a:off x="180000" y="174411"/>
            <a:ext cx="11070000" cy="492443"/>
          </a:xfrm>
        </p:spPr>
        <p:txBody>
          <a:bodyPr wrap="square" anchor="b">
            <a:normAutofit/>
          </a:bodyPr>
          <a:lstStyle/>
          <a:p>
            <a:r>
              <a:rPr lang="en-GB" dirty="0"/>
              <a:t>I- Variable rotation speed and constant load </a:t>
            </a:r>
            <a:endParaRPr lang="fr-FR" dirty="0"/>
          </a:p>
        </p:txBody>
      </p:sp>
      <p:sp>
        <p:nvSpPr>
          <p:cNvPr id="12" name="Content Placeholder 2">
            <a:extLst>
              <a:ext uri="{FF2B5EF4-FFF2-40B4-BE49-F238E27FC236}">
                <a16:creationId xmlns:a16="http://schemas.microsoft.com/office/drawing/2014/main" id="{7003CA26-F4AA-4B6D-83D0-DDB0ED18109E}"/>
              </a:ext>
            </a:extLst>
          </p:cNvPr>
          <p:cNvSpPr>
            <a:spLocks noGrp="1"/>
          </p:cNvSpPr>
          <p:nvPr>
            <p:ph sz="quarter" idx="10"/>
          </p:nvPr>
        </p:nvSpPr>
        <p:spPr>
          <a:xfrm>
            <a:off x="660921" y="958376"/>
            <a:ext cx="5829300" cy="2470624"/>
          </a:xfrm>
        </p:spPr>
        <p:txBody>
          <a:bodyPr/>
          <a:lstStyle/>
          <a:p>
            <a:pPr marL="342900" indent="-342900">
              <a:buFont typeface="Arial" panose="020B0604020202020204" pitchFamily="34" charset="0"/>
              <a:buChar char="•"/>
            </a:pPr>
            <a:r>
              <a:rPr lang="en-US" dirty="0"/>
              <a:t>L1 bearing : Recorded data go up to 17kRPM as shown in the graph, </a:t>
            </a:r>
          </a:p>
          <a:p>
            <a:pPr marL="342900" indent="-342900">
              <a:buFont typeface="Arial" panose="020B0604020202020204" pitchFamily="34" charset="0"/>
              <a:buChar char="•"/>
            </a:pPr>
            <a:r>
              <a:rPr lang="en-US" dirty="0"/>
              <a:t>Torque 10Nm</a:t>
            </a:r>
          </a:p>
          <a:p>
            <a:pPr marL="342900" indent="-342900">
              <a:buFont typeface="Arial" panose="020B0604020202020204" pitchFamily="34" charset="0"/>
              <a:buChar char="•"/>
            </a:pPr>
            <a:r>
              <a:rPr lang="en-US" dirty="0"/>
              <a:t>Sampling rate is 20480Hz</a:t>
            </a:r>
          </a:p>
          <a:p>
            <a:pPr marL="342900" indent="-342900">
              <a:buFont typeface="Arial" panose="020B0604020202020204" pitchFamily="34" charset="0"/>
              <a:buChar char="•"/>
            </a:pPr>
            <a:endParaRPr lang="en-US" dirty="0"/>
          </a:p>
          <a:p>
            <a:endParaRPr lang="en-US" dirty="0"/>
          </a:p>
        </p:txBody>
      </p:sp>
      <p:pic>
        <p:nvPicPr>
          <p:cNvPr id="5" name="Image 4">
            <a:extLst>
              <a:ext uri="{FF2B5EF4-FFF2-40B4-BE49-F238E27FC236}">
                <a16:creationId xmlns:a16="http://schemas.microsoft.com/office/drawing/2014/main" id="{03EC807B-D16B-4F6A-B4BE-91F1BB6A15BD}"/>
              </a:ext>
            </a:extLst>
          </p:cNvPr>
          <p:cNvPicPr>
            <a:picLocks noChangeAspect="1"/>
          </p:cNvPicPr>
          <p:nvPr/>
        </p:nvPicPr>
        <p:blipFill>
          <a:blip r:embed="rId2"/>
          <a:stretch>
            <a:fillRect/>
          </a:stretch>
        </p:blipFill>
        <p:spPr>
          <a:xfrm>
            <a:off x="7475883" y="660092"/>
            <a:ext cx="4536117" cy="3141260"/>
          </a:xfrm>
          <a:prstGeom prst="rect">
            <a:avLst/>
          </a:prstGeom>
          <a:noFill/>
        </p:spPr>
      </p:pic>
      <p:pic>
        <p:nvPicPr>
          <p:cNvPr id="3" name="Image 2">
            <a:extLst>
              <a:ext uri="{FF2B5EF4-FFF2-40B4-BE49-F238E27FC236}">
                <a16:creationId xmlns:a16="http://schemas.microsoft.com/office/drawing/2014/main" id="{D6437DD2-3854-4D8F-B379-3C6C01BD1AE7}"/>
              </a:ext>
            </a:extLst>
          </p:cNvPr>
          <p:cNvPicPr>
            <a:picLocks noChangeAspect="1"/>
          </p:cNvPicPr>
          <p:nvPr/>
        </p:nvPicPr>
        <p:blipFill>
          <a:blip r:embed="rId3"/>
          <a:stretch>
            <a:fillRect/>
          </a:stretch>
        </p:blipFill>
        <p:spPr>
          <a:xfrm>
            <a:off x="7365380" y="3657599"/>
            <a:ext cx="4689195" cy="3200401"/>
          </a:xfrm>
          <a:prstGeom prst="rect">
            <a:avLst/>
          </a:prstGeom>
        </p:spPr>
      </p:pic>
      <p:sp>
        <p:nvSpPr>
          <p:cNvPr id="4" name="Ellipse 3">
            <a:extLst>
              <a:ext uri="{FF2B5EF4-FFF2-40B4-BE49-F238E27FC236}">
                <a16:creationId xmlns:a16="http://schemas.microsoft.com/office/drawing/2014/main" id="{20ECDC2A-228E-4477-812A-3FEC8CFABE07}"/>
              </a:ext>
            </a:extLst>
          </p:cNvPr>
          <p:cNvSpPr/>
          <p:nvPr/>
        </p:nvSpPr>
        <p:spPr>
          <a:xfrm>
            <a:off x="9563917" y="4545873"/>
            <a:ext cx="496389" cy="1209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7" name="Ellipse 6">
            <a:extLst>
              <a:ext uri="{FF2B5EF4-FFF2-40B4-BE49-F238E27FC236}">
                <a16:creationId xmlns:a16="http://schemas.microsoft.com/office/drawing/2014/main" id="{E6EDFEA0-FC2F-47E1-831C-87B5B9286686}"/>
              </a:ext>
            </a:extLst>
          </p:cNvPr>
          <p:cNvSpPr/>
          <p:nvPr/>
        </p:nvSpPr>
        <p:spPr>
          <a:xfrm>
            <a:off x="10400475" y="4162697"/>
            <a:ext cx="496389" cy="1881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8" name="Ellipse 7">
            <a:extLst>
              <a:ext uri="{FF2B5EF4-FFF2-40B4-BE49-F238E27FC236}">
                <a16:creationId xmlns:a16="http://schemas.microsoft.com/office/drawing/2014/main" id="{0F8933F8-0669-4E1F-8BB7-07B3FA469451}"/>
              </a:ext>
            </a:extLst>
          </p:cNvPr>
          <p:cNvSpPr/>
          <p:nvPr/>
        </p:nvSpPr>
        <p:spPr>
          <a:xfrm>
            <a:off x="11103428" y="3921444"/>
            <a:ext cx="496389" cy="2396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6" name="Rectangle 5">
            <a:extLst>
              <a:ext uri="{FF2B5EF4-FFF2-40B4-BE49-F238E27FC236}">
                <a16:creationId xmlns:a16="http://schemas.microsoft.com/office/drawing/2014/main" id="{FFC28C03-789C-4326-A784-EBB63F48797C}"/>
              </a:ext>
            </a:extLst>
          </p:cNvPr>
          <p:cNvSpPr/>
          <p:nvPr/>
        </p:nvSpPr>
        <p:spPr>
          <a:xfrm>
            <a:off x="7601811" y="2139490"/>
            <a:ext cx="383949" cy="280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0" name="Rectangle 9">
            <a:extLst>
              <a:ext uri="{FF2B5EF4-FFF2-40B4-BE49-F238E27FC236}">
                <a16:creationId xmlns:a16="http://schemas.microsoft.com/office/drawing/2014/main" id="{3F663AFA-314E-4AFC-97A5-412D0C8B7A06}"/>
              </a:ext>
            </a:extLst>
          </p:cNvPr>
          <p:cNvSpPr/>
          <p:nvPr/>
        </p:nvSpPr>
        <p:spPr>
          <a:xfrm>
            <a:off x="7575684" y="1440157"/>
            <a:ext cx="383949" cy="280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3" name="Rectangle 12">
            <a:extLst>
              <a:ext uri="{FF2B5EF4-FFF2-40B4-BE49-F238E27FC236}">
                <a16:creationId xmlns:a16="http://schemas.microsoft.com/office/drawing/2014/main" id="{A7C0DB37-BCCF-4663-B154-B48C3B814447}"/>
              </a:ext>
            </a:extLst>
          </p:cNvPr>
          <p:cNvSpPr/>
          <p:nvPr/>
        </p:nvSpPr>
        <p:spPr>
          <a:xfrm>
            <a:off x="7601811" y="786221"/>
            <a:ext cx="383949" cy="280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pic>
        <p:nvPicPr>
          <p:cNvPr id="14" name="Image 13">
            <a:extLst>
              <a:ext uri="{FF2B5EF4-FFF2-40B4-BE49-F238E27FC236}">
                <a16:creationId xmlns:a16="http://schemas.microsoft.com/office/drawing/2014/main" id="{D9FCE459-F78F-485B-B27E-090F75010403}"/>
              </a:ext>
            </a:extLst>
          </p:cNvPr>
          <p:cNvPicPr/>
          <p:nvPr/>
        </p:nvPicPr>
        <p:blipFill rotWithShape="1">
          <a:blip r:embed="rId4"/>
          <a:srcRect t="7500"/>
          <a:stretch/>
        </p:blipFill>
        <p:spPr bwMode="auto">
          <a:xfrm>
            <a:off x="695960" y="3177542"/>
            <a:ext cx="5400040" cy="3458210"/>
          </a:xfrm>
          <a:prstGeom prst="rect">
            <a:avLst/>
          </a:prstGeom>
          <a:ln>
            <a:noFill/>
          </a:ln>
          <a:extLst>
            <a:ext uri="{53640926-AAD7-44D8-BBD7-CCE9431645EC}">
              <a14:shadowObscured xmlns:a14="http://schemas.microsoft.com/office/drawing/2010/main"/>
            </a:ext>
          </a:extLst>
        </p:spPr>
      </p:pic>
      <p:cxnSp>
        <p:nvCxnSpPr>
          <p:cNvPr id="15" name="Connecteur droit avec flèche 14">
            <a:extLst>
              <a:ext uri="{FF2B5EF4-FFF2-40B4-BE49-F238E27FC236}">
                <a16:creationId xmlns:a16="http://schemas.microsoft.com/office/drawing/2014/main" id="{709C5CE1-E619-4F0D-80B5-169C16E082C6}"/>
              </a:ext>
            </a:extLst>
          </p:cNvPr>
          <p:cNvCxnSpPr/>
          <p:nvPr/>
        </p:nvCxnSpPr>
        <p:spPr>
          <a:xfrm>
            <a:off x="1499235" y="3801352"/>
            <a:ext cx="572770" cy="0"/>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Connecteur droit avec flèche 15">
            <a:extLst>
              <a:ext uri="{FF2B5EF4-FFF2-40B4-BE49-F238E27FC236}">
                <a16:creationId xmlns:a16="http://schemas.microsoft.com/office/drawing/2014/main" id="{4F4A704A-A96F-40AF-BD7A-33DBB977D45A}"/>
              </a:ext>
            </a:extLst>
          </p:cNvPr>
          <p:cNvCxnSpPr/>
          <p:nvPr/>
        </p:nvCxnSpPr>
        <p:spPr>
          <a:xfrm>
            <a:off x="2188845" y="3801352"/>
            <a:ext cx="572770" cy="0"/>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 name="Connecteur droit avec flèche 16">
            <a:extLst>
              <a:ext uri="{FF2B5EF4-FFF2-40B4-BE49-F238E27FC236}">
                <a16:creationId xmlns:a16="http://schemas.microsoft.com/office/drawing/2014/main" id="{04E1DB36-3AD1-4F90-883A-5A2A8B66CBBF}"/>
              </a:ext>
            </a:extLst>
          </p:cNvPr>
          <p:cNvCxnSpPr/>
          <p:nvPr/>
        </p:nvCxnSpPr>
        <p:spPr>
          <a:xfrm>
            <a:off x="2999740" y="3801352"/>
            <a:ext cx="572770" cy="0"/>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Connecteur droit avec flèche 17">
            <a:extLst>
              <a:ext uri="{FF2B5EF4-FFF2-40B4-BE49-F238E27FC236}">
                <a16:creationId xmlns:a16="http://schemas.microsoft.com/office/drawing/2014/main" id="{AB284C0C-1809-4D56-9170-D1A279CC418E}"/>
              </a:ext>
            </a:extLst>
          </p:cNvPr>
          <p:cNvCxnSpPr/>
          <p:nvPr/>
        </p:nvCxnSpPr>
        <p:spPr>
          <a:xfrm>
            <a:off x="3889375" y="3801352"/>
            <a:ext cx="572770" cy="0"/>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a:extLst>
              <a:ext uri="{FF2B5EF4-FFF2-40B4-BE49-F238E27FC236}">
                <a16:creationId xmlns:a16="http://schemas.microsoft.com/office/drawing/2014/main" id="{905B27DE-B048-4A92-929F-7C59C8B8CE80}"/>
              </a:ext>
            </a:extLst>
          </p:cNvPr>
          <p:cNvCxnSpPr/>
          <p:nvPr/>
        </p:nvCxnSpPr>
        <p:spPr>
          <a:xfrm>
            <a:off x="4632960" y="3831832"/>
            <a:ext cx="572770" cy="0"/>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14954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002321-D457-46AD-8D54-01974762ED0A}"/>
              </a:ext>
            </a:extLst>
          </p:cNvPr>
          <p:cNvSpPr>
            <a:spLocks noGrp="1"/>
          </p:cNvSpPr>
          <p:nvPr>
            <p:ph type="title"/>
          </p:nvPr>
        </p:nvSpPr>
        <p:spPr/>
        <p:txBody>
          <a:bodyPr/>
          <a:lstStyle/>
          <a:p>
            <a:r>
              <a:rPr lang="fr-FR" dirty="0"/>
              <a:t>Campbell Diagram</a:t>
            </a:r>
          </a:p>
        </p:txBody>
      </p:sp>
      <p:pic>
        <p:nvPicPr>
          <p:cNvPr id="5" name="Espace réservé du contenu 4">
            <a:extLst>
              <a:ext uri="{FF2B5EF4-FFF2-40B4-BE49-F238E27FC236}">
                <a16:creationId xmlns:a16="http://schemas.microsoft.com/office/drawing/2014/main" id="{8C1A835D-CD8E-497D-85F3-894E0867D2C0}"/>
              </a:ext>
            </a:extLst>
          </p:cNvPr>
          <p:cNvPicPr>
            <a:picLocks noGrp="1" noChangeAspect="1"/>
          </p:cNvPicPr>
          <p:nvPr>
            <p:ph sz="quarter" idx="10"/>
          </p:nvPr>
        </p:nvPicPr>
        <p:blipFill>
          <a:blip r:embed="rId3"/>
          <a:stretch>
            <a:fillRect/>
          </a:stretch>
        </p:blipFill>
        <p:spPr>
          <a:xfrm>
            <a:off x="1630683" y="1012590"/>
            <a:ext cx="8268325" cy="5726123"/>
          </a:xfrm>
          <a:prstGeom prst="rect">
            <a:avLst/>
          </a:prstGeom>
        </p:spPr>
      </p:pic>
      <p:sp>
        <p:nvSpPr>
          <p:cNvPr id="6" name="TextBox 8">
            <a:extLst>
              <a:ext uri="{FF2B5EF4-FFF2-40B4-BE49-F238E27FC236}">
                <a16:creationId xmlns:a16="http://schemas.microsoft.com/office/drawing/2014/main" id="{0E88AD4D-E71C-4AD4-8025-398698F3133A}"/>
              </a:ext>
            </a:extLst>
          </p:cNvPr>
          <p:cNvSpPr txBox="1"/>
          <p:nvPr/>
        </p:nvSpPr>
        <p:spPr>
          <a:xfrm>
            <a:off x="4691032" y="4347398"/>
            <a:ext cx="1637943" cy="215444"/>
          </a:xfrm>
          <a:prstGeom prst="rect">
            <a:avLst/>
          </a:prstGeom>
          <a:noFill/>
        </p:spPr>
        <p:txBody>
          <a:bodyPr wrap="square" lIns="0" tIns="0" rIns="0" bIns="0" rtlCol="0">
            <a:spAutoFit/>
          </a:bodyPr>
          <a:lstStyle/>
          <a:p>
            <a:pPr>
              <a:buClr>
                <a:schemeClr val="accent1"/>
              </a:buClr>
            </a:pPr>
            <a:r>
              <a:rPr lang="en-US" sz="1400" b="1" dirty="0">
                <a:solidFill>
                  <a:srgbClr val="FF0000"/>
                </a:solidFill>
              </a:rPr>
              <a:t>Natural frequencies</a:t>
            </a:r>
          </a:p>
        </p:txBody>
      </p:sp>
      <p:cxnSp>
        <p:nvCxnSpPr>
          <p:cNvPr id="7" name="Straight Arrow Connector 15">
            <a:extLst>
              <a:ext uri="{FF2B5EF4-FFF2-40B4-BE49-F238E27FC236}">
                <a16:creationId xmlns:a16="http://schemas.microsoft.com/office/drawing/2014/main" id="{FBFA8323-65C5-4135-9CDD-E3F87A20E088}"/>
              </a:ext>
            </a:extLst>
          </p:cNvPr>
          <p:cNvCxnSpPr>
            <a:cxnSpLocks/>
            <a:stCxn id="6" idx="3"/>
          </p:cNvCxnSpPr>
          <p:nvPr/>
        </p:nvCxnSpPr>
        <p:spPr>
          <a:xfrm flipV="1">
            <a:off x="6328975" y="3897317"/>
            <a:ext cx="726166" cy="55780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7">
            <a:extLst>
              <a:ext uri="{FF2B5EF4-FFF2-40B4-BE49-F238E27FC236}">
                <a16:creationId xmlns:a16="http://schemas.microsoft.com/office/drawing/2014/main" id="{D1CBD397-51B2-4F41-9F9D-A016B152F525}"/>
              </a:ext>
            </a:extLst>
          </p:cNvPr>
          <p:cNvCxnSpPr>
            <a:cxnSpLocks/>
            <a:stCxn id="6" idx="3"/>
          </p:cNvCxnSpPr>
          <p:nvPr/>
        </p:nvCxnSpPr>
        <p:spPr>
          <a:xfrm>
            <a:off x="6328975" y="4455120"/>
            <a:ext cx="650665" cy="34377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ED09725-F736-4AFC-AABC-CD52265E266B}"/>
              </a:ext>
            </a:extLst>
          </p:cNvPr>
          <p:cNvSpPr/>
          <p:nvPr/>
        </p:nvSpPr>
        <p:spPr>
          <a:xfrm>
            <a:off x="3006163" y="3515512"/>
            <a:ext cx="5986117" cy="361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4" name="Rectangle 13">
            <a:extLst>
              <a:ext uri="{FF2B5EF4-FFF2-40B4-BE49-F238E27FC236}">
                <a16:creationId xmlns:a16="http://schemas.microsoft.com/office/drawing/2014/main" id="{76425C82-9315-4572-A8FB-47D719D727E9}"/>
              </a:ext>
            </a:extLst>
          </p:cNvPr>
          <p:cNvSpPr/>
          <p:nvPr/>
        </p:nvSpPr>
        <p:spPr>
          <a:xfrm>
            <a:off x="3045751" y="4818747"/>
            <a:ext cx="5986117" cy="564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6" name="TextBox 6">
            <a:extLst>
              <a:ext uri="{FF2B5EF4-FFF2-40B4-BE49-F238E27FC236}">
                <a16:creationId xmlns:a16="http://schemas.microsoft.com/office/drawing/2014/main" id="{AD870EB0-1BAC-430D-8099-144DCEBE8683}"/>
              </a:ext>
            </a:extLst>
          </p:cNvPr>
          <p:cNvSpPr txBox="1"/>
          <p:nvPr/>
        </p:nvSpPr>
        <p:spPr>
          <a:xfrm>
            <a:off x="3370006" y="5513144"/>
            <a:ext cx="1580231" cy="215444"/>
          </a:xfrm>
          <a:prstGeom prst="rect">
            <a:avLst/>
          </a:prstGeom>
          <a:noFill/>
        </p:spPr>
        <p:txBody>
          <a:bodyPr wrap="square" lIns="0" tIns="0" rIns="0" bIns="0" rtlCol="0">
            <a:spAutoFit/>
          </a:bodyPr>
          <a:lstStyle/>
          <a:p>
            <a:pPr>
              <a:buClr>
                <a:schemeClr val="accent1"/>
              </a:buClr>
            </a:pPr>
            <a:r>
              <a:rPr lang="en-US" sz="1400" b="1" dirty="0">
                <a:solidFill>
                  <a:srgbClr val="FF0000"/>
                </a:solidFill>
              </a:rPr>
              <a:t>RPM harmonics</a:t>
            </a:r>
          </a:p>
        </p:txBody>
      </p:sp>
      <p:cxnSp>
        <p:nvCxnSpPr>
          <p:cNvPr id="17" name="Straight Arrow Connector 11">
            <a:extLst>
              <a:ext uri="{FF2B5EF4-FFF2-40B4-BE49-F238E27FC236}">
                <a16:creationId xmlns:a16="http://schemas.microsoft.com/office/drawing/2014/main" id="{1786A8D7-84E1-4AB8-B271-75775BBABAD0}"/>
              </a:ext>
            </a:extLst>
          </p:cNvPr>
          <p:cNvCxnSpPr>
            <a:cxnSpLocks/>
          </p:cNvCxnSpPr>
          <p:nvPr/>
        </p:nvCxnSpPr>
        <p:spPr>
          <a:xfrm>
            <a:off x="4398631" y="5639350"/>
            <a:ext cx="1322661" cy="107722"/>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7FCBBA0E-D4CE-4665-810C-6D0E0A4E7790}"/>
              </a:ext>
            </a:extLst>
          </p:cNvPr>
          <p:cNvSpPr txBox="1"/>
          <p:nvPr/>
        </p:nvSpPr>
        <p:spPr>
          <a:xfrm>
            <a:off x="4398631" y="675575"/>
            <a:ext cx="3877466" cy="337015"/>
          </a:xfrm>
          <a:prstGeom prst="rect">
            <a:avLst/>
          </a:prstGeom>
          <a:noFill/>
        </p:spPr>
        <p:txBody>
          <a:bodyPr wrap="square" lIns="0" tIns="0" rIns="0" bIns="0" rtlCol="0">
            <a:spAutoFit/>
          </a:bodyPr>
          <a:lstStyle/>
          <a:p>
            <a:pPr algn="l">
              <a:lnSpc>
                <a:spcPts val="2800"/>
              </a:lnSpc>
            </a:pPr>
            <a:r>
              <a:rPr lang="fr-FR" sz="2000" b="1" dirty="0"/>
              <a:t>L1 </a:t>
            </a:r>
            <a:r>
              <a:rPr lang="fr-FR" sz="2000" b="1" dirty="0" err="1"/>
              <a:t>bearing</a:t>
            </a:r>
            <a:r>
              <a:rPr lang="fr-FR" sz="2000" b="1" dirty="0"/>
              <a:t> X direction new unit</a:t>
            </a:r>
          </a:p>
        </p:txBody>
      </p:sp>
    </p:spTree>
    <p:extLst>
      <p:ext uri="{BB962C8B-B14F-4D97-AF65-F5344CB8AC3E}">
        <p14:creationId xmlns:p14="http://schemas.microsoft.com/office/powerpoint/2010/main" val="11265909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19">
            <a:extLst>
              <a:ext uri="{FF2B5EF4-FFF2-40B4-BE49-F238E27FC236}">
                <a16:creationId xmlns:a16="http://schemas.microsoft.com/office/drawing/2014/main" id="{753BDCB8-A6F3-47CC-8CD1-1165B4C656C3}"/>
              </a:ext>
            </a:extLst>
          </p:cNvPr>
          <p:cNvPicPr>
            <a:picLocks noGrp="1" noChangeAspect="1"/>
          </p:cNvPicPr>
          <p:nvPr>
            <p:ph sz="quarter" idx="11"/>
          </p:nvPr>
        </p:nvPicPr>
        <p:blipFill rotWithShape="1">
          <a:blip r:embed="rId5"/>
          <a:srcRect t="5530"/>
          <a:stretch/>
        </p:blipFill>
        <p:spPr>
          <a:xfrm>
            <a:off x="5858475" y="3050233"/>
            <a:ext cx="6340884" cy="3725751"/>
          </a:xfrm>
          <a:prstGeom prst="rect">
            <a:avLst/>
          </a:prstGeom>
        </p:spPr>
      </p:pic>
      <p:sp>
        <p:nvSpPr>
          <p:cNvPr id="2" name="Titre 1">
            <a:extLst>
              <a:ext uri="{FF2B5EF4-FFF2-40B4-BE49-F238E27FC236}">
                <a16:creationId xmlns:a16="http://schemas.microsoft.com/office/drawing/2014/main" id="{4DEE5779-B66E-4C2E-A708-7C54E9752FBF}"/>
              </a:ext>
            </a:extLst>
          </p:cNvPr>
          <p:cNvSpPr>
            <a:spLocks noGrp="1"/>
          </p:cNvSpPr>
          <p:nvPr>
            <p:ph type="title"/>
          </p:nvPr>
        </p:nvSpPr>
        <p:spPr>
          <a:xfrm>
            <a:off x="189935" y="357825"/>
            <a:ext cx="11070000" cy="492443"/>
          </a:xfrm>
        </p:spPr>
        <p:txBody>
          <a:bodyPr wrap="square" anchor="b">
            <a:normAutofit/>
          </a:bodyPr>
          <a:lstStyle/>
          <a:p>
            <a:r>
              <a:rPr lang="en-GB" dirty="0"/>
              <a:t>I- Variable rotation speed and constant load </a:t>
            </a:r>
            <a:endParaRPr lang="fr-FR" dirty="0"/>
          </a:p>
        </p:txBody>
      </p:sp>
      <p:sp>
        <p:nvSpPr>
          <p:cNvPr id="12" name="Content Placeholder 2">
            <a:extLst>
              <a:ext uri="{FF2B5EF4-FFF2-40B4-BE49-F238E27FC236}">
                <a16:creationId xmlns:a16="http://schemas.microsoft.com/office/drawing/2014/main" id="{7003CA26-F4AA-4B6D-83D0-DDB0ED18109E}"/>
              </a:ext>
            </a:extLst>
          </p:cNvPr>
          <p:cNvSpPr>
            <a:spLocks noGrp="1"/>
          </p:cNvSpPr>
          <p:nvPr>
            <p:ph sz="quarter" idx="10"/>
          </p:nvPr>
        </p:nvSpPr>
        <p:spPr>
          <a:xfrm>
            <a:off x="180000" y="1208088"/>
            <a:ext cx="5829300" cy="5468937"/>
          </a:xfrm>
        </p:spPr>
        <p:txBody>
          <a:bodyPr/>
          <a:lstStyle/>
          <a:p>
            <a:pPr marL="342900" indent="-342900">
              <a:buFont typeface="Arial" panose="020B0604020202020204" pitchFamily="34" charset="0"/>
              <a:buChar char="•"/>
            </a:pPr>
            <a:r>
              <a:rPr lang="en-US" dirty="0"/>
              <a:t>L2 bearing : Recorded data go up to 17kRPM as shown in the graph, </a:t>
            </a:r>
          </a:p>
          <a:p>
            <a:pPr marL="342900" indent="-342900">
              <a:buFont typeface="Arial" panose="020B0604020202020204" pitchFamily="34" charset="0"/>
              <a:buChar char="•"/>
            </a:pPr>
            <a:r>
              <a:rPr lang="en-US" dirty="0"/>
              <a:t>Torque 10Nm</a:t>
            </a:r>
          </a:p>
          <a:p>
            <a:pPr marL="342900" indent="-342900">
              <a:buFont typeface="Arial" panose="020B0604020202020204" pitchFamily="34" charset="0"/>
              <a:buChar char="•"/>
            </a:pPr>
            <a:r>
              <a:rPr lang="en-US" dirty="0"/>
              <a:t>High sampling rate 48kHz shows the main frequencies present:</a:t>
            </a:r>
          </a:p>
          <a:p>
            <a:pPr marL="1026900" lvl="2" indent="-342900">
              <a:buFont typeface="Arial" panose="020B0604020202020204" pitchFamily="34" charset="0"/>
              <a:buChar char="•"/>
            </a:pPr>
            <a:r>
              <a:rPr lang="en-US" dirty="0"/>
              <a:t>RPM harmonics </a:t>
            </a:r>
          </a:p>
          <a:p>
            <a:pPr marL="1026900" lvl="2" indent="-342900">
              <a:buFont typeface="Arial" panose="020B0604020202020204" pitchFamily="34" charset="0"/>
              <a:buChar char="•"/>
            </a:pPr>
            <a:r>
              <a:rPr lang="en-US" dirty="0">
                <a:latin typeface="+mn-lt"/>
                <a:cs typeface="+mn-cs"/>
              </a:rPr>
              <a:t>Gear </a:t>
            </a:r>
            <a:r>
              <a:rPr lang="en-US" dirty="0" err="1">
                <a:latin typeface="+mn-lt"/>
                <a:cs typeface="+mn-cs"/>
              </a:rPr>
              <a:t>freq</a:t>
            </a:r>
            <a:r>
              <a:rPr lang="en-US" dirty="0">
                <a:latin typeface="+mn-lt"/>
                <a:cs typeface="+mn-cs"/>
              </a:rPr>
              <a:t> with RPM side-bands (order analysis in next slide) </a:t>
            </a:r>
          </a:p>
          <a:p>
            <a:pPr marL="1026900" lvl="2" indent="-342900">
              <a:buFont typeface="Arial" panose="020B0604020202020204" pitchFamily="34" charset="0"/>
              <a:buChar char="•"/>
            </a:pPr>
            <a:r>
              <a:rPr lang="en-US" dirty="0">
                <a:latin typeface="+mn-lt"/>
                <a:cs typeface="+mn-cs"/>
              </a:rPr>
              <a:t>Natural frequencies around 5 and 6kHz excited by several sources</a:t>
            </a:r>
          </a:p>
          <a:p>
            <a:pPr marL="1026900" lvl="2" indent="-342900">
              <a:buFont typeface="Arial" panose="020B0604020202020204" pitchFamily="34" charset="0"/>
              <a:buChar char="•"/>
            </a:pPr>
            <a:r>
              <a:rPr lang="en-US" dirty="0">
                <a:latin typeface="+mn-lt"/>
                <a:cs typeface="+mn-cs"/>
              </a:rPr>
              <a:t>VFD electrical frequencies</a:t>
            </a:r>
          </a:p>
          <a:p>
            <a:pPr marL="1710900" lvl="4" indent="-342900">
              <a:buFont typeface="Arial" panose="020B0604020202020204" pitchFamily="34" charset="0"/>
              <a:buChar char="•"/>
            </a:pPr>
            <a:r>
              <a:rPr lang="en-US" sz="2000" dirty="0">
                <a:latin typeface="+mn-lt"/>
                <a:cs typeface="+mn-cs"/>
              </a:rPr>
              <a:t>Carrier Frequency: 10kHz</a:t>
            </a:r>
            <a:endParaRPr lang="en-US" dirty="0"/>
          </a:p>
          <a:p>
            <a:endParaRPr lang="en-US" dirty="0"/>
          </a:p>
        </p:txBody>
      </p:sp>
      <p:sp>
        <p:nvSpPr>
          <p:cNvPr id="8" name="TextBox 8">
            <a:extLst>
              <a:ext uri="{FF2B5EF4-FFF2-40B4-BE49-F238E27FC236}">
                <a16:creationId xmlns:a16="http://schemas.microsoft.com/office/drawing/2014/main" id="{F3BB0DC5-4D30-45AE-B2A7-43DC4AE37C9D}"/>
              </a:ext>
            </a:extLst>
          </p:cNvPr>
          <p:cNvSpPr txBox="1"/>
          <p:nvPr/>
        </p:nvSpPr>
        <p:spPr>
          <a:xfrm>
            <a:off x="8937895" y="4961389"/>
            <a:ext cx="1154776" cy="430887"/>
          </a:xfrm>
          <a:prstGeom prst="rect">
            <a:avLst/>
          </a:prstGeom>
          <a:noFill/>
        </p:spPr>
        <p:txBody>
          <a:bodyPr wrap="square" lIns="0" tIns="0" rIns="0" bIns="0" rtlCol="0">
            <a:spAutoFit/>
          </a:bodyPr>
          <a:lstStyle/>
          <a:p>
            <a:pPr>
              <a:buClr>
                <a:schemeClr val="accent1"/>
              </a:buClr>
            </a:pPr>
            <a:r>
              <a:rPr lang="en-US" sz="1400" b="1" dirty="0">
                <a:solidFill>
                  <a:srgbClr val="FF0000"/>
                </a:solidFill>
                <a:highlight>
                  <a:srgbClr val="FFFF00"/>
                </a:highlight>
              </a:rPr>
              <a:t>Natural frequencies</a:t>
            </a:r>
          </a:p>
        </p:txBody>
      </p:sp>
      <p:cxnSp>
        <p:nvCxnSpPr>
          <p:cNvPr id="9" name="Straight Arrow Connector 15">
            <a:extLst>
              <a:ext uri="{FF2B5EF4-FFF2-40B4-BE49-F238E27FC236}">
                <a16:creationId xmlns:a16="http://schemas.microsoft.com/office/drawing/2014/main" id="{DFF7038D-18FD-4388-8FE6-177E4F16EF14}"/>
              </a:ext>
            </a:extLst>
          </p:cNvPr>
          <p:cNvCxnSpPr>
            <a:cxnSpLocks/>
            <a:stCxn id="8" idx="3"/>
          </p:cNvCxnSpPr>
          <p:nvPr/>
        </p:nvCxnSpPr>
        <p:spPr>
          <a:xfrm flipV="1">
            <a:off x="10092671" y="4913109"/>
            <a:ext cx="313166" cy="26372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7">
            <a:extLst>
              <a:ext uri="{FF2B5EF4-FFF2-40B4-BE49-F238E27FC236}">
                <a16:creationId xmlns:a16="http://schemas.microsoft.com/office/drawing/2014/main" id="{9ECCE8D3-7240-45A9-9DD0-BB0DBCF631B9}"/>
              </a:ext>
            </a:extLst>
          </p:cNvPr>
          <p:cNvCxnSpPr>
            <a:cxnSpLocks/>
            <a:stCxn id="8" idx="3"/>
          </p:cNvCxnSpPr>
          <p:nvPr/>
        </p:nvCxnSpPr>
        <p:spPr>
          <a:xfrm>
            <a:off x="10092671" y="5176833"/>
            <a:ext cx="246164" cy="3658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8B7DDA5-890B-4CB3-931C-6E4136EE87CB}"/>
              </a:ext>
            </a:extLst>
          </p:cNvPr>
          <p:cNvSpPr/>
          <p:nvPr/>
        </p:nvSpPr>
        <p:spPr>
          <a:xfrm>
            <a:off x="6639245" y="4789345"/>
            <a:ext cx="4832353" cy="6782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14" name="TextBox 6">
            <a:extLst>
              <a:ext uri="{FF2B5EF4-FFF2-40B4-BE49-F238E27FC236}">
                <a16:creationId xmlns:a16="http://schemas.microsoft.com/office/drawing/2014/main" id="{5EB7799D-4C80-425B-B6A9-F914925FD399}"/>
              </a:ext>
            </a:extLst>
          </p:cNvPr>
          <p:cNvSpPr txBox="1"/>
          <p:nvPr/>
        </p:nvSpPr>
        <p:spPr>
          <a:xfrm>
            <a:off x="9028917" y="6061212"/>
            <a:ext cx="1114088" cy="215444"/>
          </a:xfrm>
          <a:prstGeom prst="rect">
            <a:avLst/>
          </a:prstGeom>
          <a:noFill/>
        </p:spPr>
        <p:txBody>
          <a:bodyPr wrap="none" lIns="0" tIns="0" rIns="0" bIns="0" rtlCol="0">
            <a:spAutoFit/>
          </a:bodyPr>
          <a:lstStyle/>
          <a:p>
            <a:pPr>
              <a:buClr>
                <a:schemeClr val="accent1"/>
              </a:buClr>
            </a:pPr>
            <a:r>
              <a:rPr lang="en-US" sz="1400" b="1" dirty="0">
                <a:solidFill>
                  <a:srgbClr val="FF0000"/>
                </a:solidFill>
                <a:highlight>
                  <a:srgbClr val="FFFF00"/>
                </a:highlight>
              </a:rPr>
              <a:t>RPM harmonics</a:t>
            </a:r>
          </a:p>
        </p:txBody>
      </p:sp>
      <p:cxnSp>
        <p:nvCxnSpPr>
          <p:cNvPr id="15" name="Straight Arrow Connector 11">
            <a:extLst>
              <a:ext uri="{FF2B5EF4-FFF2-40B4-BE49-F238E27FC236}">
                <a16:creationId xmlns:a16="http://schemas.microsoft.com/office/drawing/2014/main" id="{4378F847-3E0A-4E59-A9EC-DDB57705C46A}"/>
              </a:ext>
            </a:extLst>
          </p:cNvPr>
          <p:cNvCxnSpPr>
            <a:cxnSpLocks/>
          </p:cNvCxnSpPr>
          <p:nvPr/>
        </p:nvCxnSpPr>
        <p:spPr>
          <a:xfrm flipH="1">
            <a:off x="10392878" y="5956413"/>
            <a:ext cx="640583" cy="15512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9">
            <a:extLst>
              <a:ext uri="{FF2B5EF4-FFF2-40B4-BE49-F238E27FC236}">
                <a16:creationId xmlns:a16="http://schemas.microsoft.com/office/drawing/2014/main" id="{17C3FA76-313A-453B-9C24-3DDD8F420BD7}"/>
              </a:ext>
            </a:extLst>
          </p:cNvPr>
          <p:cNvSpPr txBox="1"/>
          <p:nvPr/>
        </p:nvSpPr>
        <p:spPr>
          <a:xfrm>
            <a:off x="6887403" y="3391049"/>
            <a:ext cx="1154776" cy="430887"/>
          </a:xfrm>
          <a:prstGeom prst="rect">
            <a:avLst/>
          </a:prstGeom>
          <a:noFill/>
        </p:spPr>
        <p:txBody>
          <a:bodyPr wrap="square" lIns="0" tIns="0" rIns="0" bIns="0" rtlCol="0">
            <a:spAutoFit/>
          </a:bodyPr>
          <a:lstStyle/>
          <a:p>
            <a:pPr>
              <a:buClr>
                <a:schemeClr val="accent1"/>
              </a:buClr>
            </a:pPr>
            <a:r>
              <a:rPr lang="en-US" sz="1400" b="1" dirty="0">
                <a:solidFill>
                  <a:srgbClr val="FF0000"/>
                </a:solidFill>
                <a:highlight>
                  <a:srgbClr val="FFFF00"/>
                </a:highlight>
              </a:rPr>
              <a:t>VFD electrical frequencies</a:t>
            </a:r>
          </a:p>
        </p:txBody>
      </p:sp>
      <p:cxnSp>
        <p:nvCxnSpPr>
          <p:cNvPr id="17" name="Straight Arrow Connector 21">
            <a:extLst>
              <a:ext uri="{FF2B5EF4-FFF2-40B4-BE49-F238E27FC236}">
                <a16:creationId xmlns:a16="http://schemas.microsoft.com/office/drawing/2014/main" id="{C409B565-3CA9-4115-9F46-13F8DC68D718}"/>
              </a:ext>
            </a:extLst>
          </p:cNvPr>
          <p:cNvCxnSpPr>
            <a:cxnSpLocks/>
            <a:stCxn id="16" idx="2"/>
          </p:cNvCxnSpPr>
          <p:nvPr/>
        </p:nvCxnSpPr>
        <p:spPr>
          <a:xfrm>
            <a:off x="7464791" y="3821936"/>
            <a:ext cx="511063" cy="21831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7C3820B-36F0-4907-9DA8-0CE4DDB6B8A8}"/>
              </a:ext>
            </a:extLst>
          </p:cNvPr>
          <p:cNvSpPr txBox="1"/>
          <p:nvPr/>
        </p:nvSpPr>
        <p:spPr>
          <a:xfrm>
            <a:off x="7246706" y="2642028"/>
            <a:ext cx="3350528" cy="337015"/>
          </a:xfrm>
          <a:prstGeom prst="rect">
            <a:avLst/>
          </a:prstGeom>
          <a:noFill/>
        </p:spPr>
        <p:txBody>
          <a:bodyPr wrap="square" lIns="0" tIns="0" rIns="0" bIns="0" rtlCol="0">
            <a:spAutoFit/>
          </a:bodyPr>
          <a:lstStyle/>
          <a:p>
            <a:pPr algn="l">
              <a:lnSpc>
                <a:spcPts val="2800"/>
              </a:lnSpc>
            </a:pPr>
            <a:r>
              <a:rPr lang="fr-FR" sz="2000" b="1" dirty="0"/>
              <a:t>L2 </a:t>
            </a:r>
            <a:r>
              <a:rPr lang="fr-FR" sz="2000" b="1" dirty="0" err="1"/>
              <a:t>bearing</a:t>
            </a:r>
            <a:r>
              <a:rPr lang="fr-FR" sz="2000" b="1" dirty="0"/>
              <a:t> X direction new unit</a:t>
            </a:r>
          </a:p>
        </p:txBody>
      </p:sp>
      <p:sp>
        <p:nvSpPr>
          <p:cNvPr id="26" name="TextBox 7">
            <a:extLst>
              <a:ext uri="{FF2B5EF4-FFF2-40B4-BE49-F238E27FC236}">
                <a16:creationId xmlns:a16="http://schemas.microsoft.com/office/drawing/2014/main" id="{9E3C74DE-774E-46B5-949C-3F5DD027C543}"/>
              </a:ext>
            </a:extLst>
          </p:cNvPr>
          <p:cNvSpPr txBox="1"/>
          <p:nvPr/>
        </p:nvSpPr>
        <p:spPr>
          <a:xfrm>
            <a:off x="9678911" y="5563674"/>
            <a:ext cx="1319848" cy="215444"/>
          </a:xfrm>
          <a:prstGeom prst="rect">
            <a:avLst/>
          </a:prstGeom>
          <a:noFill/>
        </p:spPr>
        <p:txBody>
          <a:bodyPr wrap="none" lIns="0" tIns="0" rIns="0" bIns="0" rtlCol="0">
            <a:spAutoFit/>
          </a:bodyPr>
          <a:lstStyle/>
          <a:p>
            <a:pPr>
              <a:buClr>
                <a:schemeClr val="accent1"/>
              </a:buClr>
            </a:pPr>
            <a:r>
              <a:rPr lang="en-US" sz="1400" dirty="0">
                <a:solidFill>
                  <a:srgbClr val="FF0000"/>
                </a:solidFill>
                <a:highlight>
                  <a:srgbClr val="FFFF00"/>
                </a:highlight>
              </a:rPr>
              <a:t>Gear </a:t>
            </a:r>
            <a:r>
              <a:rPr lang="en-US" sz="1400" dirty="0" err="1">
                <a:solidFill>
                  <a:srgbClr val="FF0000"/>
                </a:solidFill>
                <a:highlight>
                  <a:srgbClr val="FFFF00"/>
                </a:highlight>
              </a:rPr>
              <a:t>freq</a:t>
            </a:r>
            <a:r>
              <a:rPr lang="en-US" sz="1400" dirty="0">
                <a:solidFill>
                  <a:srgbClr val="FF0000"/>
                </a:solidFill>
                <a:highlight>
                  <a:srgbClr val="FFFF00"/>
                </a:highlight>
              </a:rPr>
              <a:t> 26xRPM</a:t>
            </a:r>
          </a:p>
        </p:txBody>
      </p:sp>
      <p:pic>
        <p:nvPicPr>
          <p:cNvPr id="34" name="Picture 5">
            <a:extLst>
              <a:ext uri="{FF2B5EF4-FFF2-40B4-BE49-F238E27FC236}">
                <a16:creationId xmlns:a16="http://schemas.microsoft.com/office/drawing/2014/main" id="{38534C19-EAA7-4117-AF68-73B7285F101A}"/>
              </a:ext>
            </a:extLst>
          </p:cNvPr>
          <p:cNvPicPr>
            <a:picLocks noChangeAspect="1"/>
          </p:cNvPicPr>
          <p:nvPr/>
        </p:nvPicPr>
        <p:blipFill rotWithShape="1">
          <a:blip r:embed="rId6"/>
          <a:srcRect t="10746"/>
          <a:stretch/>
        </p:blipFill>
        <p:spPr>
          <a:xfrm>
            <a:off x="5925806" y="1465724"/>
            <a:ext cx="6259230" cy="983514"/>
          </a:xfrm>
          <a:prstGeom prst="rect">
            <a:avLst/>
          </a:prstGeom>
        </p:spPr>
      </p:pic>
      <p:pic>
        <p:nvPicPr>
          <p:cNvPr id="35" name="New_10Nm_GETH3012Y">
            <a:hlinkClick r:id="" action="ppaction://media"/>
            <a:extLst>
              <a:ext uri="{FF2B5EF4-FFF2-40B4-BE49-F238E27FC236}">
                <a16:creationId xmlns:a16="http://schemas.microsoft.com/office/drawing/2014/main" id="{5691CF80-38EB-47BF-8D61-4572CD26BAF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9935" y="598488"/>
            <a:ext cx="609600" cy="609600"/>
          </a:xfrm>
          <a:prstGeom prst="rect">
            <a:avLst/>
          </a:prstGeom>
        </p:spPr>
      </p:pic>
    </p:spTree>
    <p:extLst>
      <p:ext uri="{BB962C8B-B14F-4D97-AF65-F5344CB8AC3E}">
        <p14:creationId xmlns:p14="http://schemas.microsoft.com/office/powerpoint/2010/main" val="1616305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4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002321-D457-46AD-8D54-01974762ED0A}"/>
              </a:ext>
            </a:extLst>
          </p:cNvPr>
          <p:cNvSpPr>
            <a:spLocks noGrp="1"/>
          </p:cNvSpPr>
          <p:nvPr>
            <p:ph type="title"/>
          </p:nvPr>
        </p:nvSpPr>
        <p:spPr/>
        <p:txBody>
          <a:bodyPr/>
          <a:lstStyle/>
          <a:p>
            <a:r>
              <a:rPr lang="fr-FR" dirty="0" err="1"/>
              <a:t>Order</a:t>
            </a:r>
            <a:r>
              <a:rPr lang="fr-FR" dirty="0"/>
              <a:t> </a:t>
            </a:r>
            <a:r>
              <a:rPr lang="fr-FR" dirty="0" err="1"/>
              <a:t>analysis</a:t>
            </a:r>
            <a:endParaRPr lang="fr-FR" dirty="0"/>
          </a:p>
        </p:txBody>
      </p:sp>
      <p:pic>
        <p:nvPicPr>
          <p:cNvPr id="11" name="Image 10">
            <a:extLst>
              <a:ext uri="{FF2B5EF4-FFF2-40B4-BE49-F238E27FC236}">
                <a16:creationId xmlns:a16="http://schemas.microsoft.com/office/drawing/2014/main" id="{BB0667C9-FEE6-4703-BD41-B385D43E7471}"/>
              </a:ext>
            </a:extLst>
          </p:cNvPr>
          <p:cNvPicPr>
            <a:picLocks noChangeAspect="1"/>
          </p:cNvPicPr>
          <p:nvPr/>
        </p:nvPicPr>
        <p:blipFill>
          <a:blip r:embed="rId2"/>
          <a:stretch>
            <a:fillRect/>
          </a:stretch>
        </p:blipFill>
        <p:spPr>
          <a:xfrm>
            <a:off x="1156003" y="1512978"/>
            <a:ext cx="7418623" cy="4361835"/>
          </a:xfrm>
          <a:prstGeom prst="rect">
            <a:avLst/>
          </a:prstGeom>
        </p:spPr>
      </p:pic>
      <p:sp>
        <p:nvSpPr>
          <p:cNvPr id="12" name="ZoneTexte 11">
            <a:extLst>
              <a:ext uri="{FF2B5EF4-FFF2-40B4-BE49-F238E27FC236}">
                <a16:creationId xmlns:a16="http://schemas.microsoft.com/office/drawing/2014/main" id="{328AF575-5966-4296-B018-1BBCBFE9057E}"/>
              </a:ext>
            </a:extLst>
          </p:cNvPr>
          <p:cNvSpPr txBox="1"/>
          <p:nvPr/>
        </p:nvSpPr>
        <p:spPr>
          <a:xfrm>
            <a:off x="6001509" y="2029408"/>
            <a:ext cx="1922106" cy="337015"/>
          </a:xfrm>
          <a:prstGeom prst="rect">
            <a:avLst/>
          </a:prstGeom>
          <a:noFill/>
        </p:spPr>
        <p:txBody>
          <a:bodyPr wrap="square" lIns="0" tIns="0" rIns="0" bIns="0" rtlCol="0">
            <a:spAutoFit/>
          </a:bodyPr>
          <a:lstStyle/>
          <a:p>
            <a:pPr algn="l">
              <a:lnSpc>
                <a:spcPts val="2800"/>
              </a:lnSpc>
            </a:pPr>
            <a:r>
              <a:rPr lang="fr-FR" sz="2000" b="1" dirty="0" err="1"/>
              <a:t>Gear</a:t>
            </a:r>
            <a:r>
              <a:rPr lang="fr-FR" sz="2000" b="1" dirty="0"/>
              <a:t> </a:t>
            </a:r>
            <a:r>
              <a:rPr lang="fr-FR" sz="2000" b="1" dirty="0" err="1"/>
              <a:t>freq</a:t>
            </a:r>
            <a:r>
              <a:rPr lang="fr-FR" sz="2000" b="1" dirty="0"/>
              <a:t> 26xRPM</a:t>
            </a:r>
          </a:p>
        </p:txBody>
      </p:sp>
      <p:cxnSp>
        <p:nvCxnSpPr>
          <p:cNvPr id="18" name="Connecteur droit avec flèche 17">
            <a:extLst>
              <a:ext uri="{FF2B5EF4-FFF2-40B4-BE49-F238E27FC236}">
                <a16:creationId xmlns:a16="http://schemas.microsoft.com/office/drawing/2014/main" id="{04DDA8B6-1DEE-4AD7-9078-E0BDBC23BB60}"/>
              </a:ext>
            </a:extLst>
          </p:cNvPr>
          <p:cNvCxnSpPr>
            <a:cxnSpLocks/>
          </p:cNvCxnSpPr>
          <p:nvPr/>
        </p:nvCxnSpPr>
        <p:spPr>
          <a:xfrm flipH="1" flipV="1">
            <a:off x="4805265" y="2062065"/>
            <a:ext cx="1071436" cy="135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4BC3102-5C84-474E-8FCD-1959656BA0DF}"/>
              </a:ext>
            </a:extLst>
          </p:cNvPr>
          <p:cNvSpPr txBox="1"/>
          <p:nvPr/>
        </p:nvSpPr>
        <p:spPr>
          <a:xfrm>
            <a:off x="5612235" y="2827090"/>
            <a:ext cx="1744910" cy="337015"/>
          </a:xfrm>
          <a:prstGeom prst="rect">
            <a:avLst/>
          </a:prstGeom>
          <a:noFill/>
        </p:spPr>
        <p:txBody>
          <a:bodyPr wrap="square" lIns="0" tIns="0" rIns="0" bIns="0" rtlCol="0">
            <a:spAutoFit/>
          </a:bodyPr>
          <a:lstStyle/>
          <a:p>
            <a:pPr algn="l">
              <a:lnSpc>
                <a:spcPts val="2800"/>
              </a:lnSpc>
            </a:pPr>
            <a:r>
              <a:rPr lang="fr-FR" sz="2000" b="1" dirty="0"/>
              <a:t>RPM </a:t>
            </a:r>
            <a:r>
              <a:rPr lang="fr-FR" sz="2000" b="1" dirty="0" err="1"/>
              <a:t>Side</a:t>
            </a:r>
            <a:r>
              <a:rPr lang="fr-FR" sz="2000" b="1" dirty="0"/>
              <a:t> bands</a:t>
            </a:r>
          </a:p>
        </p:txBody>
      </p:sp>
      <p:cxnSp>
        <p:nvCxnSpPr>
          <p:cNvPr id="22" name="Connecteur droit avec flèche 21">
            <a:extLst>
              <a:ext uri="{FF2B5EF4-FFF2-40B4-BE49-F238E27FC236}">
                <a16:creationId xmlns:a16="http://schemas.microsoft.com/office/drawing/2014/main" id="{84E2C2A0-BCAD-4FF8-AC92-9EE2DB029603}"/>
              </a:ext>
            </a:extLst>
          </p:cNvPr>
          <p:cNvCxnSpPr/>
          <p:nvPr/>
        </p:nvCxnSpPr>
        <p:spPr>
          <a:xfrm flipH="1">
            <a:off x="5553512" y="2994870"/>
            <a:ext cx="58723" cy="318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5C53C7F-CA76-4CD7-8951-01AD4DE70081}"/>
              </a:ext>
            </a:extLst>
          </p:cNvPr>
          <p:cNvCxnSpPr>
            <a:stCxn id="20" idx="1"/>
          </p:cNvCxnSpPr>
          <p:nvPr/>
        </p:nvCxnSpPr>
        <p:spPr>
          <a:xfrm>
            <a:off x="5612235" y="2995598"/>
            <a:ext cx="746620" cy="698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A3E92D33-DD16-4550-833D-5931CDCF38DB}"/>
              </a:ext>
            </a:extLst>
          </p:cNvPr>
          <p:cNvCxnSpPr>
            <a:cxnSpLocks/>
            <a:stCxn id="20" idx="2"/>
          </p:cNvCxnSpPr>
          <p:nvPr/>
        </p:nvCxnSpPr>
        <p:spPr>
          <a:xfrm>
            <a:off x="6484690" y="3164105"/>
            <a:ext cx="604007" cy="829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00E7F307-5C33-44D1-B3BA-D10FDB0A93D3}"/>
              </a:ext>
            </a:extLst>
          </p:cNvPr>
          <p:cNvCxnSpPr/>
          <p:nvPr/>
        </p:nvCxnSpPr>
        <p:spPr>
          <a:xfrm>
            <a:off x="6484690" y="3164105"/>
            <a:ext cx="1317071" cy="940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304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18C42-3F62-4D2C-89E9-E52667BDDA06}"/>
              </a:ext>
            </a:extLst>
          </p:cNvPr>
          <p:cNvSpPr>
            <a:spLocks noGrp="1"/>
          </p:cNvSpPr>
          <p:nvPr>
            <p:ph type="title"/>
          </p:nvPr>
        </p:nvSpPr>
        <p:spPr>
          <a:xfrm>
            <a:off x="157020" y="77310"/>
            <a:ext cx="11070000" cy="492443"/>
          </a:xfrm>
        </p:spPr>
        <p:txBody>
          <a:bodyPr/>
          <a:lstStyle/>
          <a:p>
            <a:r>
              <a:rPr lang="en-US" dirty="0"/>
              <a:t>New versus 56000km - 10Nm </a:t>
            </a:r>
            <a:endParaRPr lang="fr-FR" dirty="0"/>
          </a:p>
        </p:txBody>
      </p:sp>
      <p:sp>
        <p:nvSpPr>
          <p:cNvPr id="6" name="Subtitle 2">
            <a:extLst>
              <a:ext uri="{FF2B5EF4-FFF2-40B4-BE49-F238E27FC236}">
                <a16:creationId xmlns:a16="http://schemas.microsoft.com/office/drawing/2014/main" id="{FF724E01-9CB1-4EFC-978F-E785210060FC}"/>
              </a:ext>
            </a:extLst>
          </p:cNvPr>
          <p:cNvSpPr txBox="1">
            <a:spLocks/>
          </p:cNvSpPr>
          <p:nvPr/>
        </p:nvSpPr>
        <p:spPr>
          <a:xfrm>
            <a:off x="157020" y="836022"/>
            <a:ext cx="11829455" cy="737875"/>
          </a:xfrm>
          <a:prstGeom prst="rect">
            <a:avLst/>
          </a:prstGeom>
        </p:spPr>
        <p:txBody>
          <a:bodyPr/>
          <a:lstStyle>
            <a:lvl1pPr marL="0" indent="0" algn="l" defTabSz="914423" rtl="0" eaLnBrk="1" latinLnBrk="0" hangingPunct="1">
              <a:lnSpc>
                <a:spcPct val="90000"/>
              </a:lnSpc>
              <a:spcBef>
                <a:spcPts val="1800"/>
              </a:spcBef>
              <a:buFont typeface="Arial" panose="020B0604020202020204" pitchFamily="34" charset="0"/>
              <a:buNone/>
              <a:defRPr lang="en-US" sz="2400" kern="1200" dirty="0">
                <a:solidFill>
                  <a:schemeClr val="tx1"/>
                </a:solidFill>
                <a:latin typeface="+mn-lt"/>
                <a:ea typeface="+mn-ea"/>
                <a:cs typeface="+mn-cs"/>
              </a:defRPr>
            </a:lvl1pPr>
            <a:lvl2pPr marL="342000" indent="-342000" algn="l" defTabSz="914423" rtl="0" eaLnBrk="1" latinLnBrk="0" hangingPunct="1">
              <a:lnSpc>
                <a:spcPct val="90000"/>
              </a:lnSpc>
              <a:spcBef>
                <a:spcPts val="900"/>
              </a:spcBef>
              <a:buSzPct val="90000"/>
              <a:buFont typeface="Calibri Light" panose="020F0302020204030204" pitchFamily="34" charset="0"/>
              <a:buChar char="•"/>
              <a:tabLst>
                <a:tab pos="342000" algn="l"/>
              </a:tabLst>
              <a:defRPr lang="en-US" sz="2400" kern="1200" dirty="0">
                <a:solidFill>
                  <a:schemeClr val="tx1"/>
                </a:solidFill>
                <a:latin typeface="Calibri Light" panose="020F0302020204030204" pitchFamily="34" charset="0"/>
                <a:ea typeface="+mn-ea"/>
                <a:cs typeface="Calibri Light" panose="020F0302020204030204" pitchFamily="34" charset="0"/>
              </a:defRPr>
            </a:lvl2pPr>
            <a:lvl3pPr marL="684000" indent="-342000" algn="l" defTabSz="914423" rtl="0" eaLnBrk="1" latinLnBrk="0" hangingPunct="1">
              <a:lnSpc>
                <a:spcPct val="90000"/>
              </a:lnSpc>
              <a:spcBef>
                <a:spcPts val="400"/>
              </a:spcBef>
              <a:buFont typeface="Calibri Light" panose="020F0302020204030204" pitchFamily="34" charset="0"/>
              <a:buChar char="–"/>
              <a:tabLst>
                <a:tab pos="684000" algn="l"/>
              </a:tabLst>
              <a:defRPr lang="en-US" sz="2000" kern="1200" dirty="0">
                <a:solidFill>
                  <a:schemeClr val="tx1"/>
                </a:solidFill>
                <a:latin typeface="Calibri Light" panose="020F0302020204030204" pitchFamily="34" charset="0"/>
                <a:ea typeface="+mn-ea"/>
                <a:cs typeface="Calibri Light" panose="020F0302020204030204" pitchFamily="34" charset="0"/>
              </a:defRPr>
            </a:lvl3pPr>
            <a:lvl4pPr marL="1026000" indent="-342000" algn="l" defTabSz="914423" rtl="0" eaLnBrk="1" latinLnBrk="0" hangingPunct="1">
              <a:lnSpc>
                <a:spcPct val="90000"/>
              </a:lnSpc>
              <a:spcBef>
                <a:spcPts val="0"/>
              </a:spcBef>
              <a:buFont typeface="Calibri Light" panose="020F0302020204030204" pitchFamily="34" charset="0"/>
              <a:buChar char="–"/>
              <a:tabLst>
                <a:tab pos="1026000" algn="l"/>
              </a:tabLst>
              <a:defRPr lang="en-US" sz="1800" kern="1200" dirty="0">
                <a:solidFill>
                  <a:schemeClr val="tx1"/>
                </a:solidFill>
                <a:latin typeface="Calibri Light" panose="020F0302020204030204" pitchFamily="34" charset="0"/>
                <a:ea typeface="+mn-ea"/>
                <a:cs typeface="Calibri Light" panose="020F0302020204030204" pitchFamily="34" charset="0"/>
              </a:defRPr>
            </a:lvl4pPr>
            <a:lvl5pPr marL="1368000" indent="-342000" algn="l" defTabSz="914423" rtl="0" eaLnBrk="1" latinLnBrk="0" hangingPunct="1">
              <a:lnSpc>
                <a:spcPct val="90000"/>
              </a:lnSpc>
              <a:spcBef>
                <a:spcPts val="0"/>
              </a:spcBef>
              <a:buFont typeface="Calibri Light" panose="020F0302020204030204" pitchFamily="34" charset="0"/>
              <a:buChar char="–"/>
              <a:tabLst>
                <a:tab pos="1368000" algn="l"/>
              </a:tabLst>
              <a:defRPr lang="en-GB" sz="1600" kern="1200" dirty="0">
                <a:solidFill>
                  <a:schemeClr val="tx1"/>
                </a:solidFill>
                <a:latin typeface="Calibri Light" panose="020F0302020204030204" pitchFamily="34" charset="0"/>
                <a:ea typeface="+mn-ea"/>
                <a:cs typeface="Calibri Light" panose="020F030202020403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Comparing the 56000km measurement with new unit, it can be concluded that vibrations increased. Order lines have higher amplitudes, and resonances are more clearly present</a:t>
            </a:r>
          </a:p>
        </p:txBody>
      </p:sp>
      <p:pic>
        <p:nvPicPr>
          <p:cNvPr id="7" name="New_10Nm_GETH3012Y">
            <a:hlinkClick r:id="" action="ppaction://media"/>
            <a:extLst>
              <a:ext uri="{FF2B5EF4-FFF2-40B4-BE49-F238E27FC236}">
                <a16:creationId xmlns:a16="http://schemas.microsoft.com/office/drawing/2014/main" id="{09232591-E423-4F94-8C6C-0C3DCB5F79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700" y="1833871"/>
            <a:ext cx="609600" cy="609600"/>
          </a:xfrm>
          <a:prstGeom prst="rect">
            <a:avLst/>
          </a:prstGeom>
        </p:spPr>
      </p:pic>
      <p:sp>
        <p:nvSpPr>
          <p:cNvPr id="8" name="TextBox 9">
            <a:extLst>
              <a:ext uri="{FF2B5EF4-FFF2-40B4-BE49-F238E27FC236}">
                <a16:creationId xmlns:a16="http://schemas.microsoft.com/office/drawing/2014/main" id="{EE61598D-A2E2-4E19-9B27-1FEE54D7927C}"/>
              </a:ext>
            </a:extLst>
          </p:cNvPr>
          <p:cNvSpPr txBox="1"/>
          <p:nvPr/>
        </p:nvSpPr>
        <p:spPr>
          <a:xfrm>
            <a:off x="2448867" y="2139688"/>
            <a:ext cx="514564" cy="307777"/>
          </a:xfrm>
          <a:prstGeom prst="rect">
            <a:avLst/>
          </a:prstGeom>
          <a:noFill/>
        </p:spPr>
        <p:txBody>
          <a:bodyPr wrap="none" lIns="0" tIns="0" rIns="0" bIns="0" rtlCol="0">
            <a:spAutoFit/>
          </a:bodyPr>
          <a:lstStyle/>
          <a:p>
            <a:pPr>
              <a:buClr>
                <a:schemeClr val="accent1"/>
              </a:buClr>
            </a:pPr>
            <a:r>
              <a:rPr lang="en-US" sz="2000">
                <a:solidFill>
                  <a:srgbClr val="5F5F64"/>
                </a:solidFill>
              </a:rPr>
              <a:t>New</a:t>
            </a:r>
          </a:p>
        </p:txBody>
      </p:sp>
      <p:sp>
        <p:nvSpPr>
          <p:cNvPr id="9" name="TextBox 23">
            <a:extLst>
              <a:ext uri="{FF2B5EF4-FFF2-40B4-BE49-F238E27FC236}">
                <a16:creationId xmlns:a16="http://schemas.microsoft.com/office/drawing/2014/main" id="{D00F3952-8FD6-42F4-8B47-478399B926CB}"/>
              </a:ext>
            </a:extLst>
          </p:cNvPr>
          <p:cNvSpPr txBox="1"/>
          <p:nvPr/>
        </p:nvSpPr>
        <p:spPr>
          <a:xfrm>
            <a:off x="8168035" y="2197813"/>
            <a:ext cx="1054776" cy="307777"/>
          </a:xfrm>
          <a:prstGeom prst="rect">
            <a:avLst/>
          </a:prstGeom>
          <a:noFill/>
        </p:spPr>
        <p:txBody>
          <a:bodyPr wrap="none" lIns="0" tIns="0" rIns="0" bIns="0" rtlCol="0">
            <a:spAutoFit/>
          </a:bodyPr>
          <a:lstStyle/>
          <a:p>
            <a:pPr>
              <a:buClr>
                <a:schemeClr val="accent1"/>
              </a:buClr>
            </a:pPr>
            <a:r>
              <a:rPr lang="en-US" sz="2000">
                <a:solidFill>
                  <a:srgbClr val="5F5F64"/>
                </a:solidFill>
              </a:rPr>
              <a:t>56000km</a:t>
            </a:r>
          </a:p>
        </p:txBody>
      </p:sp>
      <p:pic>
        <p:nvPicPr>
          <p:cNvPr id="10" name="56000km_10Nm_GETH3012Y">
            <a:hlinkClick r:id="" action="ppaction://media"/>
            <a:extLst>
              <a:ext uri="{FF2B5EF4-FFF2-40B4-BE49-F238E27FC236}">
                <a16:creationId xmlns:a16="http://schemas.microsoft.com/office/drawing/2014/main" id="{30E65FF1-8BA8-44EF-94ED-0218F2062293}"/>
              </a:ext>
            </a:extLst>
          </p:cNvPr>
          <p:cNvPicPr>
            <a:picLocks noChangeAspect="1"/>
          </p:cNvPicPr>
          <p:nvPr>
            <a:audioFile r:link="rId3"/>
            <p:extLst>
              <p:ext uri="{DAA4B4D4-6D71-4841-9C94-3DE7FCFB9230}">
                <p14:media xmlns:p14="http://schemas.microsoft.com/office/powerpoint/2010/main" r:embed="rId4">
                  <p14:trim end="3193.9941"/>
                </p14:media>
              </p:ext>
            </p:extLst>
          </p:nvPr>
        </p:nvPicPr>
        <p:blipFill>
          <a:blip r:embed="rId6"/>
          <a:stretch>
            <a:fillRect/>
          </a:stretch>
        </p:blipFill>
        <p:spPr>
          <a:xfrm>
            <a:off x="9936244" y="2038093"/>
            <a:ext cx="609600" cy="609600"/>
          </a:xfrm>
          <a:prstGeom prst="rect">
            <a:avLst/>
          </a:prstGeom>
        </p:spPr>
      </p:pic>
      <p:pic>
        <p:nvPicPr>
          <p:cNvPr id="11" name="Picture 12">
            <a:extLst>
              <a:ext uri="{FF2B5EF4-FFF2-40B4-BE49-F238E27FC236}">
                <a16:creationId xmlns:a16="http://schemas.microsoft.com/office/drawing/2014/main" id="{346637E0-F98C-488F-B0EB-FD70A5E44527}"/>
              </a:ext>
            </a:extLst>
          </p:cNvPr>
          <p:cNvPicPr>
            <a:picLocks noChangeAspect="1"/>
          </p:cNvPicPr>
          <p:nvPr/>
        </p:nvPicPr>
        <p:blipFill rotWithShape="1">
          <a:blip r:embed="rId7"/>
          <a:srcRect t="3970"/>
          <a:stretch/>
        </p:blipFill>
        <p:spPr>
          <a:xfrm>
            <a:off x="174550" y="3557303"/>
            <a:ext cx="5556347" cy="3175934"/>
          </a:xfrm>
          <a:prstGeom prst="rect">
            <a:avLst/>
          </a:prstGeom>
        </p:spPr>
      </p:pic>
      <p:pic>
        <p:nvPicPr>
          <p:cNvPr id="12" name="Picture 14">
            <a:extLst>
              <a:ext uri="{FF2B5EF4-FFF2-40B4-BE49-F238E27FC236}">
                <a16:creationId xmlns:a16="http://schemas.microsoft.com/office/drawing/2014/main" id="{2BC1171D-2E89-4246-A863-15266AB6A157}"/>
              </a:ext>
            </a:extLst>
          </p:cNvPr>
          <p:cNvPicPr>
            <a:picLocks noChangeAspect="1"/>
          </p:cNvPicPr>
          <p:nvPr/>
        </p:nvPicPr>
        <p:blipFill rotWithShape="1">
          <a:blip r:embed="rId8"/>
          <a:srcRect t="11863"/>
          <a:stretch/>
        </p:blipFill>
        <p:spPr>
          <a:xfrm>
            <a:off x="203126" y="2586446"/>
            <a:ext cx="5138114" cy="831876"/>
          </a:xfrm>
          <a:prstGeom prst="rect">
            <a:avLst/>
          </a:prstGeom>
        </p:spPr>
      </p:pic>
      <p:pic>
        <p:nvPicPr>
          <p:cNvPr id="13" name="Picture 8">
            <a:extLst>
              <a:ext uri="{FF2B5EF4-FFF2-40B4-BE49-F238E27FC236}">
                <a16:creationId xmlns:a16="http://schemas.microsoft.com/office/drawing/2014/main" id="{754470A8-4956-4B2F-8FD6-F117A2C7A023}"/>
              </a:ext>
            </a:extLst>
          </p:cNvPr>
          <p:cNvPicPr>
            <a:picLocks noChangeAspect="1"/>
          </p:cNvPicPr>
          <p:nvPr/>
        </p:nvPicPr>
        <p:blipFill rotWithShape="1">
          <a:blip r:embed="rId9"/>
          <a:srcRect t="19356"/>
          <a:stretch/>
        </p:blipFill>
        <p:spPr>
          <a:xfrm>
            <a:off x="5931790" y="2807679"/>
            <a:ext cx="5138114" cy="609601"/>
          </a:xfrm>
          <a:prstGeom prst="rect">
            <a:avLst/>
          </a:prstGeom>
        </p:spPr>
      </p:pic>
      <p:pic>
        <p:nvPicPr>
          <p:cNvPr id="14" name="Picture 15">
            <a:extLst>
              <a:ext uri="{FF2B5EF4-FFF2-40B4-BE49-F238E27FC236}">
                <a16:creationId xmlns:a16="http://schemas.microsoft.com/office/drawing/2014/main" id="{A8D938C4-35D6-4627-8BB8-4EFC2D9A75D2}"/>
              </a:ext>
            </a:extLst>
          </p:cNvPr>
          <p:cNvPicPr>
            <a:picLocks noChangeAspect="1"/>
          </p:cNvPicPr>
          <p:nvPr/>
        </p:nvPicPr>
        <p:blipFill rotWithShape="1">
          <a:blip r:embed="rId10"/>
          <a:srcRect t="3140"/>
          <a:stretch/>
        </p:blipFill>
        <p:spPr>
          <a:xfrm>
            <a:off x="5922264" y="3551740"/>
            <a:ext cx="5556347" cy="3207944"/>
          </a:xfrm>
          <a:prstGeom prst="rect">
            <a:avLst/>
          </a:prstGeom>
        </p:spPr>
      </p:pic>
    </p:spTree>
    <p:extLst>
      <p:ext uri="{BB962C8B-B14F-4D97-AF65-F5344CB8AC3E}">
        <p14:creationId xmlns:p14="http://schemas.microsoft.com/office/powerpoint/2010/main" val="2504018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4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4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EDB71-2A6D-4020-90A4-027D8B158B79}"/>
              </a:ext>
            </a:extLst>
          </p:cNvPr>
          <p:cNvSpPr>
            <a:spLocks noGrp="1"/>
          </p:cNvSpPr>
          <p:nvPr>
            <p:ph type="title"/>
          </p:nvPr>
        </p:nvSpPr>
        <p:spPr/>
        <p:txBody>
          <a:bodyPr/>
          <a:lstStyle/>
          <a:p>
            <a:r>
              <a:rPr lang="en-US" dirty="0"/>
              <a:t>stationary rotation speed at 4000RPM- 56000km</a:t>
            </a:r>
            <a:endParaRPr lang="fr-FR" dirty="0"/>
          </a:p>
        </p:txBody>
      </p:sp>
      <p:pic>
        <p:nvPicPr>
          <p:cNvPr id="5" name="Picture 6">
            <a:extLst>
              <a:ext uri="{FF2B5EF4-FFF2-40B4-BE49-F238E27FC236}">
                <a16:creationId xmlns:a16="http://schemas.microsoft.com/office/drawing/2014/main" id="{AEF2FA84-681E-4D5C-A652-4522D5E81083}"/>
              </a:ext>
            </a:extLst>
          </p:cNvPr>
          <p:cNvPicPr>
            <a:picLocks noChangeAspect="1"/>
          </p:cNvPicPr>
          <p:nvPr/>
        </p:nvPicPr>
        <p:blipFill>
          <a:blip r:embed="rId3"/>
          <a:stretch>
            <a:fillRect/>
          </a:stretch>
        </p:blipFill>
        <p:spPr>
          <a:xfrm>
            <a:off x="5509966" y="1860915"/>
            <a:ext cx="6682034" cy="4325941"/>
          </a:xfrm>
          <a:prstGeom prst="rect">
            <a:avLst/>
          </a:prstGeom>
        </p:spPr>
      </p:pic>
      <p:sp>
        <p:nvSpPr>
          <p:cNvPr id="6" name="TextBox 11">
            <a:extLst>
              <a:ext uri="{FF2B5EF4-FFF2-40B4-BE49-F238E27FC236}">
                <a16:creationId xmlns:a16="http://schemas.microsoft.com/office/drawing/2014/main" id="{B6DA7F60-3DD9-4E67-8A08-7106825A6059}"/>
              </a:ext>
            </a:extLst>
          </p:cNvPr>
          <p:cNvSpPr txBox="1"/>
          <p:nvPr/>
        </p:nvSpPr>
        <p:spPr>
          <a:xfrm>
            <a:off x="7702563" y="2837239"/>
            <a:ext cx="1154776" cy="215444"/>
          </a:xfrm>
          <a:prstGeom prst="rect">
            <a:avLst/>
          </a:prstGeom>
          <a:noFill/>
        </p:spPr>
        <p:txBody>
          <a:bodyPr wrap="square" lIns="0" tIns="0" rIns="0" bIns="0" rtlCol="0">
            <a:spAutoFit/>
          </a:bodyPr>
          <a:lstStyle/>
          <a:p>
            <a:pPr>
              <a:buClr>
                <a:schemeClr val="accent1"/>
              </a:buClr>
            </a:pPr>
            <a:r>
              <a:rPr lang="en-US" sz="1400">
                <a:solidFill>
                  <a:srgbClr val="FF0000"/>
                </a:solidFill>
              </a:rPr>
              <a:t>352Hz</a:t>
            </a:r>
          </a:p>
        </p:txBody>
      </p:sp>
      <p:cxnSp>
        <p:nvCxnSpPr>
          <p:cNvPr id="7" name="Straight Arrow Connector 12">
            <a:extLst>
              <a:ext uri="{FF2B5EF4-FFF2-40B4-BE49-F238E27FC236}">
                <a16:creationId xmlns:a16="http://schemas.microsoft.com/office/drawing/2014/main" id="{80D7254A-79C5-4A92-8983-9FB343E31C2A}"/>
              </a:ext>
            </a:extLst>
          </p:cNvPr>
          <p:cNvCxnSpPr>
            <a:cxnSpLocks/>
          </p:cNvCxnSpPr>
          <p:nvPr/>
        </p:nvCxnSpPr>
        <p:spPr>
          <a:xfrm flipH="1">
            <a:off x="7725004" y="3052683"/>
            <a:ext cx="59214" cy="37163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4">
            <a:extLst>
              <a:ext uri="{FF2B5EF4-FFF2-40B4-BE49-F238E27FC236}">
                <a16:creationId xmlns:a16="http://schemas.microsoft.com/office/drawing/2014/main" id="{660FE6BE-900E-45D0-9588-448B59101A66}"/>
              </a:ext>
            </a:extLst>
          </p:cNvPr>
          <p:cNvCxnSpPr>
            <a:cxnSpLocks/>
          </p:cNvCxnSpPr>
          <p:nvPr/>
        </p:nvCxnSpPr>
        <p:spPr>
          <a:xfrm flipH="1">
            <a:off x="6291866" y="2235296"/>
            <a:ext cx="249498" cy="37050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6">
            <a:extLst>
              <a:ext uri="{FF2B5EF4-FFF2-40B4-BE49-F238E27FC236}">
                <a16:creationId xmlns:a16="http://schemas.microsoft.com/office/drawing/2014/main" id="{CEA38A81-8595-4EE5-BC8F-B50B615F7DE1}"/>
              </a:ext>
            </a:extLst>
          </p:cNvPr>
          <p:cNvSpPr txBox="1"/>
          <p:nvPr/>
        </p:nvSpPr>
        <p:spPr>
          <a:xfrm>
            <a:off x="6617502" y="2127574"/>
            <a:ext cx="1154776" cy="215444"/>
          </a:xfrm>
          <a:prstGeom prst="rect">
            <a:avLst/>
          </a:prstGeom>
          <a:noFill/>
        </p:spPr>
        <p:txBody>
          <a:bodyPr wrap="square" lIns="0" tIns="0" rIns="0" bIns="0" rtlCol="0">
            <a:spAutoFit/>
          </a:bodyPr>
          <a:lstStyle/>
          <a:p>
            <a:pPr>
              <a:buClr>
                <a:schemeClr val="accent1"/>
              </a:buClr>
            </a:pPr>
            <a:r>
              <a:rPr lang="en-US" sz="1400">
                <a:solidFill>
                  <a:srgbClr val="FF0000"/>
                </a:solidFill>
              </a:rPr>
              <a:t>RPM</a:t>
            </a:r>
          </a:p>
        </p:txBody>
      </p:sp>
      <p:cxnSp>
        <p:nvCxnSpPr>
          <p:cNvPr id="10" name="Straight Arrow Connector 13">
            <a:extLst>
              <a:ext uri="{FF2B5EF4-FFF2-40B4-BE49-F238E27FC236}">
                <a16:creationId xmlns:a16="http://schemas.microsoft.com/office/drawing/2014/main" id="{64BD9F47-B9EF-43B6-B55A-5C86AD679E08}"/>
              </a:ext>
            </a:extLst>
          </p:cNvPr>
          <p:cNvCxnSpPr>
            <a:cxnSpLocks/>
          </p:cNvCxnSpPr>
          <p:nvPr/>
        </p:nvCxnSpPr>
        <p:spPr>
          <a:xfrm flipH="1">
            <a:off x="6622193" y="4589204"/>
            <a:ext cx="101506" cy="26278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5">
            <a:extLst>
              <a:ext uri="{FF2B5EF4-FFF2-40B4-BE49-F238E27FC236}">
                <a16:creationId xmlns:a16="http://schemas.microsoft.com/office/drawing/2014/main" id="{A119823F-DF67-408E-8E6E-417E37832194}"/>
              </a:ext>
            </a:extLst>
          </p:cNvPr>
          <p:cNvSpPr txBox="1"/>
          <p:nvPr/>
        </p:nvSpPr>
        <p:spPr>
          <a:xfrm>
            <a:off x="6728527" y="4385160"/>
            <a:ext cx="662035" cy="215444"/>
          </a:xfrm>
          <a:prstGeom prst="rect">
            <a:avLst/>
          </a:prstGeom>
          <a:noFill/>
        </p:spPr>
        <p:txBody>
          <a:bodyPr wrap="square" lIns="0" tIns="0" rIns="0" bIns="0" rtlCol="0">
            <a:spAutoFit/>
          </a:bodyPr>
          <a:lstStyle/>
          <a:p>
            <a:pPr>
              <a:buClr>
                <a:schemeClr val="accent1"/>
              </a:buClr>
            </a:pPr>
            <a:r>
              <a:rPr lang="en-US" sz="1400">
                <a:solidFill>
                  <a:srgbClr val="FF0000"/>
                </a:solidFill>
              </a:rPr>
              <a:t>2xRPM</a:t>
            </a:r>
          </a:p>
        </p:txBody>
      </p:sp>
      <p:sp>
        <p:nvSpPr>
          <p:cNvPr id="12" name="TextBox 18">
            <a:extLst>
              <a:ext uri="{FF2B5EF4-FFF2-40B4-BE49-F238E27FC236}">
                <a16:creationId xmlns:a16="http://schemas.microsoft.com/office/drawing/2014/main" id="{D37E6C82-30EA-42D9-B959-197972B00751}"/>
              </a:ext>
            </a:extLst>
          </p:cNvPr>
          <p:cNvSpPr txBox="1"/>
          <p:nvPr/>
        </p:nvSpPr>
        <p:spPr>
          <a:xfrm>
            <a:off x="9519856" y="4002121"/>
            <a:ext cx="1154776" cy="215444"/>
          </a:xfrm>
          <a:prstGeom prst="rect">
            <a:avLst/>
          </a:prstGeom>
          <a:noFill/>
        </p:spPr>
        <p:txBody>
          <a:bodyPr wrap="square" lIns="0" tIns="0" rIns="0" bIns="0" rtlCol="0">
            <a:spAutoFit/>
          </a:bodyPr>
          <a:lstStyle/>
          <a:p>
            <a:pPr>
              <a:buClr>
                <a:schemeClr val="accent1"/>
              </a:buClr>
            </a:pPr>
            <a:r>
              <a:rPr lang="en-US" sz="1400">
                <a:solidFill>
                  <a:srgbClr val="FF0000"/>
                </a:solidFill>
              </a:rPr>
              <a:t>2x352Hz</a:t>
            </a:r>
          </a:p>
        </p:txBody>
      </p:sp>
      <p:cxnSp>
        <p:nvCxnSpPr>
          <p:cNvPr id="13" name="Straight Arrow Connector 19">
            <a:extLst>
              <a:ext uri="{FF2B5EF4-FFF2-40B4-BE49-F238E27FC236}">
                <a16:creationId xmlns:a16="http://schemas.microsoft.com/office/drawing/2014/main" id="{89CA9F5A-9117-42FB-BC67-8C9717DE572B}"/>
              </a:ext>
            </a:extLst>
          </p:cNvPr>
          <p:cNvCxnSpPr>
            <a:cxnSpLocks/>
          </p:cNvCxnSpPr>
          <p:nvPr/>
        </p:nvCxnSpPr>
        <p:spPr>
          <a:xfrm flipH="1">
            <a:off x="9542297" y="4217565"/>
            <a:ext cx="59214" cy="37163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20">
            <a:extLst>
              <a:ext uri="{FF2B5EF4-FFF2-40B4-BE49-F238E27FC236}">
                <a16:creationId xmlns:a16="http://schemas.microsoft.com/office/drawing/2014/main" id="{8043ECFD-123F-4693-AD0D-FDEEA94C637E}"/>
              </a:ext>
            </a:extLst>
          </p:cNvPr>
          <p:cNvSpPr txBox="1"/>
          <p:nvPr/>
        </p:nvSpPr>
        <p:spPr>
          <a:xfrm>
            <a:off x="11182510" y="4769524"/>
            <a:ext cx="1154776" cy="215444"/>
          </a:xfrm>
          <a:prstGeom prst="rect">
            <a:avLst/>
          </a:prstGeom>
          <a:noFill/>
        </p:spPr>
        <p:txBody>
          <a:bodyPr wrap="square" lIns="0" tIns="0" rIns="0" bIns="0" rtlCol="0">
            <a:spAutoFit/>
          </a:bodyPr>
          <a:lstStyle/>
          <a:p>
            <a:pPr>
              <a:buClr>
                <a:schemeClr val="accent1"/>
              </a:buClr>
            </a:pPr>
            <a:r>
              <a:rPr lang="en-US" sz="1400">
                <a:solidFill>
                  <a:srgbClr val="FF0000"/>
                </a:solidFill>
              </a:rPr>
              <a:t>3x352Hz</a:t>
            </a:r>
          </a:p>
        </p:txBody>
      </p:sp>
      <p:cxnSp>
        <p:nvCxnSpPr>
          <p:cNvPr id="15" name="Straight Arrow Connector 21">
            <a:extLst>
              <a:ext uri="{FF2B5EF4-FFF2-40B4-BE49-F238E27FC236}">
                <a16:creationId xmlns:a16="http://schemas.microsoft.com/office/drawing/2014/main" id="{B99ADA64-EB46-458E-A73B-C4DF52540302}"/>
              </a:ext>
            </a:extLst>
          </p:cNvPr>
          <p:cNvCxnSpPr>
            <a:cxnSpLocks/>
          </p:cNvCxnSpPr>
          <p:nvPr/>
        </p:nvCxnSpPr>
        <p:spPr>
          <a:xfrm flipH="1">
            <a:off x="11204951" y="4984968"/>
            <a:ext cx="59214" cy="37163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0">
            <a:extLst>
              <a:ext uri="{FF2B5EF4-FFF2-40B4-BE49-F238E27FC236}">
                <a16:creationId xmlns:a16="http://schemas.microsoft.com/office/drawing/2014/main" id="{BE89CE35-97E7-4401-AC72-EEFE221E36BF}"/>
              </a:ext>
            </a:extLst>
          </p:cNvPr>
          <p:cNvCxnSpPr/>
          <p:nvPr/>
        </p:nvCxnSpPr>
        <p:spPr>
          <a:xfrm>
            <a:off x="7360608" y="5092710"/>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2">
            <a:extLst>
              <a:ext uri="{FF2B5EF4-FFF2-40B4-BE49-F238E27FC236}">
                <a16:creationId xmlns:a16="http://schemas.microsoft.com/office/drawing/2014/main" id="{4D7A4CF1-6002-4E48-8471-87840292BC07}"/>
              </a:ext>
            </a:extLst>
          </p:cNvPr>
          <p:cNvCxnSpPr/>
          <p:nvPr/>
        </p:nvCxnSpPr>
        <p:spPr>
          <a:xfrm>
            <a:off x="7697734" y="5088094"/>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25">
            <a:extLst>
              <a:ext uri="{FF2B5EF4-FFF2-40B4-BE49-F238E27FC236}">
                <a16:creationId xmlns:a16="http://schemas.microsoft.com/office/drawing/2014/main" id="{672B3BCE-57A7-479B-B6D1-C9E658EEE229}"/>
              </a:ext>
            </a:extLst>
          </p:cNvPr>
          <p:cNvSpPr txBox="1"/>
          <p:nvPr/>
        </p:nvSpPr>
        <p:spPr>
          <a:xfrm>
            <a:off x="8020513" y="4346156"/>
            <a:ext cx="1154776" cy="430887"/>
          </a:xfrm>
          <a:prstGeom prst="rect">
            <a:avLst/>
          </a:prstGeom>
          <a:noFill/>
        </p:spPr>
        <p:txBody>
          <a:bodyPr wrap="square" lIns="0" tIns="0" rIns="0" bIns="0" rtlCol="0">
            <a:spAutoFit/>
          </a:bodyPr>
          <a:lstStyle/>
          <a:p>
            <a:pPr>
              <a:buClr>
                <a:schemeClr val="accent1"/>
              </a:buClr>
            </a:pPr>
            <a:r>
              <a:rPr lang="en-US" sz="1400">
                <a:solidFill>
                  <a:srgbClr val="FF0000"/>
                </a:solidFill>
              </a:rPr>
              <a:t>RPM side-bands</a:t>
            </a:r>
          </a:p>
        </p:txBody>
      </p:sp>
      <p:cxnSp>
        <p:nvCxnSpPr>
          <p:cNvPr id="19" name="Straight Arrow Connector 26">
            <a:extLst>
              <a:ext uri="{FF2B5EF4-FFF2-40B4-BE49-F238E27FC236}">
                <a16:creationId xmlns:a16="http://schemas.microsoft.com/office/drawing/2014/main" id="{072E8827-0E30-4357-A796-50A21FA144C0}"/>
              </a:ext>
            </a:extLst>
          </p:cNvPr>
          <p:cNvCxnSpPr>
            <a:cxnSpLocks/>
          </p:cNvCxnSpPr>
          <p:nvPr/>
        </p:nvCxnSpPr>
        <p:spPr>
          <a:xfrm flipH="1">
            <a:off x="7821614" y="4769524"/>
            <a:ext cx="158072" cy="29354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8">
            <a:extLst>
              <a:ext uri="{FF2B5EF4-FFF2-40B4-BE49-F238E27FC236}">
                <a16:creationId xmlns:a16="http://schemas.microsoft.com/office/drawing/2014/main" id="{220F3B76-283F-4986-89C8-662A17658F5A}"/>
              </a:ext>
            </a:extLst>
          </p:cNvPr>
          <p:cNvCxnSpPr>
            <a:cxnSpLocks/>
          </p:cNvCxnSpPr>
          <p:nvPr/>
        </p:nvCxnSpPr>
        <p:spPr>
          <a:xfrm flipH="1">
            <a:off x="7521052" y="4639697"/>
            <a:ext cx="409205" cy="39703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7">
            <a:extLst>
              <a:ext uri="{FF2B5EF4-FFF2-40B4-BE49-F238E27FC236}">
                <a16:creationId xmlns:a16="http://schemas.microsoft.com/office/drawing/2014/main" id="{04C68F31-86F5-4CA7-B639-CB9FB7B01003}"/>
              </a:ext>
            </a:extLst>
          </p:cNvPr>
          <p:cNvCxnSpPr/>
          <p:nvPr/>
        </p:nvCxnSpPr>
        <p:spPr>
          <a:xfrm>
            <a:off x="9156239" y="5355452"/>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9">
            <a:extLst>
              <a:ext uri="{FF2B5EF4-FFF2-40B4-BE49-F238E27FC236}">
                <a16:creationId xmlns:a16="http://schemas.microsoft.com/office/drawing/2014/main" id="{5AC64630-3545-45DD-89FF-E42655ADD01D}"/>
              </a:ext>
            </a:extLst>
          </p:cNvPr>
          <p:cNvCxnSpPr/>
          <p:nvPr/>
        </p:nvCxnSpPr>
        <p:spPr>
          <a:xfrm>
            <a:off x="9493365" y="5350836"/>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30">
            <a:extLst>
              <a:ext uri="{FF2B5EF4-FFF2-40B4-BE49-F238E27FC236}">
                <a16:creationId xmlns:a16="http://schemas.microsoft.com/office/drawing/2014/main" id="{2BDD0746-2D70-480E-A58F-145BA993F0BD}"/>
              </a:ext>
            </a:extLst>
          </p:cNvPr>
          <p:cNvCxnSpPr/>
          <p:nvPr/>
        </p:nvCxnSpPr>
        <p:spPr>
          <a:xfrm>
            <a:off x="10918624" y="5578485"/>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1">
            <a:extLst>
              <a:ext uri="{FF2B5EF4-FFF2-40B4-BE49-F238E27FC236}">
                <a16:creationId xmlns:a16="http://schemas.microsoft.com/office/drawing/2014/main" id="{D3E43558-7E62-4959-AF5F-7A64FDBB9723}"/>
              </a:ext>
            </a:extLst>
          </p:cNvPr>
          <p:cNvCxnSpPr/>
          <p:nvPr/>
        </p:nvCxnSpPr>
        <p:spPr>
          <a:xfrm>
            <a:off x="11255750" y="5573869"/>
            <a:ext cx="286327" cy="0"/>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9">
            <a:extLst>
              <a:ext uri="{FF2B5EF4-FFF2-40B4-BE49-F238E27FC236}">
                <a16:creationId xmlns:a16="http://schemas.microsoft.com/office/drawing/2014/main" id="{A3A023E0-024D-4BEB-9921-6F27C64835FF}"/>
              </a:ext>
            </a:extLst>
          </p:cNvPr>
          <p:cNvPicPr>
            <a:picLocks noGrp="1" noChangeAspect="1"/>
          </p:cNvPicPr>
          <p:nvPr>
            <p:ph sz="quarter" idx="10"/>
          </p:nvPr>
        </p:nvPicPr>
        <p:blipFill rotWithShape="1">
          <a:blip r:embed="rId4"/>
          <a:srcRect l="41362" t="35864" b="40486"/>
          <a:stretch/>
        </p:blipFill>
        <p:spPr>
          <a:xfrm>
            <a:off x="179400" y="5346144"/>
            <a:ext cx="5612452" cy="782625"/>
          </a:xfrm>
          <a:prstGeom prst="rect">
            <a:avLst/>
          </a:prstGeom>
        </p:spPr>
      </p:pic>
      <p:sp>
        <p:nvSpPr>
          <p:cNvPr id="26" name="Subtitle 2">
            <a:extLst>
              <a:ext uri="{FF2B5EF4-FFF2-40B4-BE49-F238E27FC236}">
                <a16:creationId xmlns:a16="http://schemas.microsoft.com/office/drawing/2014/main" id="{7DB934C1-E2B6-468D-A743-7DE7D1E56093}"/>
              </a:ext>
            </a:extLst>
          </p:cNvPr>
          <p:cNvSpPr txBox="1">
            <a:spLocks/>
          </p:cNvSpPr>
          <p:nvPr/>
        </p:nvSpPr>
        <p:spPr>
          <a:xfrm>
            <a:off x="167719" y="977574"/>
            <a:ext cx="5368064" cy="4596289"/>
          </a:xfrm>
          <a:prstGeom prst="rect">
            <a:avLst/>
          </a:prstGeom>
        </p:spPr>
        <p:txBody>
          <a:bodyPr/>
          <a:lstStyle>
            <a:lvl1pPr marL="0" indent="0" algn="l" defTabSz="914423" rtl="0" eaLnBrk="1" latinLnBrk="0" hangingPunct="1">
              <a:lnSpc>
                <a:spcPct val="90000"/>
              </a:lnSpc>
              <a:spcBef>
                <a:spcPts val="1800"/>
              </a:spcBef>
              <a:buFont typeface="Arial" panose="020B0604020202020204" pitchFamily="34" charset="0"/>
              <a:buNone/>
              <a:defRPr lang="en-US" sz="2400" kern="1200" dirty="0">
                <a:solidFill>
                  <a:schemeClr val="tx1"/>
                </a:solidFill>
                <a:latin typeface="+mn-lt"/>
                <a:ea typeface="+mn-ea"/>
                <a:cs typeface="+mn-cs"/>
              </a:defRPr>
            </a:lvl1pPr>
            <a:lvl2pPr marL="342000" indent="-342000" algn="l" defTabSz="914423" rtl="0" eaLnBrk="1" latinLnBrk="0" hangingPunct="1">
              <a:lnSpc>
                <a:spcPct val="90000"/>
              </a:lnSpc>
              <a:spcBef>
                <a:spcPts val="900"/>
              </a:spcBef>
              <a:buSzPct val="90000"/>
              <a:buFont typeface="Calibri Light" panose="020F0302020204030204" pitchFamily="34" charset="0"/>
              <a:buChar char="•"/>
              <a:tabLst>
                <a:tab pos="342000" algn="l"/>
              </a:tabLst>
              <a:defRPr lang="en-US" sz="2400" kern="1200" dirty="0">
                <a:solidFill>
                  <a:schemeClr val="tx1"/>
                </a:solidFill>
                <a:latin typeface="Calibri Light" panose="020F0302020204030204" pitchFamily="34" charset="0"/>
                <a:ea typeface="+mn-ea"/>
                <a:cs typeface="Calibri Light" panose="020F0302020204030204" pitchFamily="34" charset="0"/>
              </a:defRPr>
            </a:lvl2pPr>
            <a:lvl3pPr marL="684000" indent="-342000" algn="l" defTabSz="914423" rtl="0" eaLnBrk="1" latinLnBrk="0" hangingPunct="1">
              <a:lnSpc>
                <a:spcPct val="90000"/>
              </a:lnSpc>
              <a:spcBef>
                <a:spcPts val="400"/>
              </a:spcBef>
              <a:buFont typeface="Calibri Light" panose="020F0302020204030204" pitchFamily="34" charset="0"/>
              <a:buChar char="–"/>
              <a:tabLst>
                <a:tab pos="684000" algn="l"/>
              </a:tabLst>
              <a:defRPr lang="en-US" sz="2000" kern="1200" dirty="0">
                <a:solidFill>
                  <a:schemeClr val="tx1"/>
                </a:solidFill>
                <a:latin typeface="Calibri Light" panose="020F0302020204030204" pitchFamily="34" charset="0"/>
                <a:ea typeface="+mn-ea"/>
                <a:cs typeface="Calibri Light" panose="020F0302020204030204" pitchFamily="34" charset="0"/>
              </a:defRPr>
            </a:lvl3pPr>
            <a:lvl4pPr marL="1026000" indent="-342000" algn="l" defTabSz="914423" rtl="0" eaLnBrk="1" latinLnBrk="0" hangingPunct="1">
              <a:lnSpc>
                <a:spcPct val="90000"/>
              </a:lnSpc>
              <a:spcBef>
                <a:spcPts val="0"/>
              </a:spcBef>
              <a:buFont typeface="Calibri Light" panose="020F0302020204030204" pitchFamily="34" charset="0"/>
              <a:buChar char="–"/>
              <a:tabLst>
                <a:tab pos="1026000" algn="l"/>
              </a:tabLst>
              <a:defRPr lang="en-US" sz="1800" kern="1200" dirty="0">
                <a:solidFill>
                  <a:schemeClr val="tx1"/>
                </a:solidFill>
                <a:latin typeface="Calibri Light" panose="020F0302020204030204" pitchFamily="34" charset="0"/>
                <a:ea typeface="+mn-ea"/>
                <a:cs typeface="Calibri Light" panose="020F0302020204030204" pitchFamily="34" charset="0"/>
              </a:defRPr>
            </a:lvl4pPr>
            <a:lvl5pPr marL="1368000" indent="-342000" algn="l" defTabSz="914423" rtl="0" eaLnBrk="1" latinLnBrk="0" hangingPunct="1">
              <a:lnSpc>
                <a:spcPct val="90000"/>
              </a:lnSpc>
              <a:spcBef>
                <a:spcPts val="0"/>
              </a:spcBef>
              <a:buFont typeface="Calibri Light" panose="020F0302020204030204" pitchFamily="34" charset="0"/>
              <a:buChar char="–"/>
              <a:tabLst>
                <a:tab pos="1368000" algn="l"/>
              </a:tabLst>
              <a:defRPr lang="en-GB" sz="1600" kern="1200" dirty="0">
                <a:solidFill>
                  <a:schemeClr val="tx1"/>
                </a:solidFill>
                <a:latin typeface="Calibri Light" panose="020F0302020204030204" pitchFamily="34" charset="0"/>
                <a:ea typeface="+mn-ea"/>
                <a:cs typeface="Calibri Light" panose="020F030202020403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There is a peak at 352Hz with higher harmonics with RPM side-bands =&gt; There should be a pulse like source that generates these peaks</a:t>
            </a:r>
          </a:p>
          <a:p>
            <a:pPr marL="285750" indent="-285750">
              <a:buFont typeface="Arial" panose="020B0604020202020204" pitchFamily="34" charset="0"/>
              <a:buChar char="•"/>
            </a:pPr>
            <a:r>
              <a:rPr lang="en-US" sz="2000" dirty="0"/>
              <a:t>Two bearing frequencies are close:</a:t>
            </a:r>
          </a:p>
          <a:p>
            <a:pPr marL="800100" lvl="1" indent="-342900">
              <a:buFont typeface="Arial" panose="020B0604020202020204" pitchFamily="34" charset="0"/>
              <a:buChar char="•"/>
            </a:pPr>
            <a:r>
              <a:rPr lang="en-US" sz="1800" dirty="0">
                <a:latin typeface="+mn-lt"/>
                <a:cs typeface="+mn-cs"/>
              </a:rPr>
              <a:t>L1 ORD: outer ring defect but ORD should not have RPM side-bands</a:t>
            </a:r>
          </a:p>
          <a:p>
            <a:pPr marL="800100" lvl="1" indent="-342900">
              <a:buFont typeface="Arial" panose="020B0604020202020204" pitchFamily="34" charset="0"/>
              <a:buChar char="•"/>
            </a:pPr>
            <a:r>
              <a:rPr lang="en-US" sz="1800" dirty="0">
                <a:latin typeface="+mn-lt"/>
                <a:cs typeface="+mn-cs"/>
              </a:rPr>
              <a:t>L2 RED: rolling element defect but </a:t>
            </a:r>
            <a:r>
              <a:rPr lang="en-US" sz="1800" dirty="0">
                <a:latin typeface="+mn-lt"/>
                <a:cs typeface="+mn-cs"/>
                <a:sym typeface="Wingdings" panose="05000000000000000000" pitchFamily="2" charset="2"/>
              </a:rPr>
              <a:t>RED should have only cage side-bands</a:t>
            </a:r>
          </a:p>
          <a:p>
            <a:r>
              <a:rPr lang="en-US" dirty="0">
                <a:sym typeface="Wingdings" panose="05000000000000000000" pitchFamily="2" charset="2"/>
              </a:rPr>
              <a:t>=&gt; </a:t>
            </a:r>
            <a:r>
              <a:rPr lang="en-US" sz="2000" dirty="0">
                <a:sym typeface="Wingdings" panose="05000000000000000000" pitchFamily="2" charset="2"/>
              </a:rPr>
              <a:t>These peaks could maybe correspond to bearing defect if the defect is very large (spall) this might be a possibility. Visual inspection of bearing L1 &amp; L2 should confirm this.</a:t>
            </a:r>
            <a:endParaRPr lang="en-US" dirty="0">
              <a:sym typeface="Wingdings" panose="05000000000000000000" pitchFamily="2" charset="2"/>
            </a:endParaRPr>
          </a:p>
        </p:txBody>
      </p:sp>
      <p:sp>
        <p:nvSpPr>
          <p:cNvPr id="28" name="Rectangle 27">
            <a:extLst>
              <a:ext uri="{FF2B5EF4-FFF2-40B4-BE49-F238E27FC236}">
                <a16:creationId xmlns:a16="http://schemas.microsoft.com/office/drawing/2014/main" id="{2AB00DA2-FB8A-4246-B511-416F0A8EB797}"/>
              </a:ext>
            </a:extLst>
          </p:cNvPr>
          <p:cNvSpPr/>
          <p:nvPr/>
        </p:nvSpPr>
        <p:spPr>
          <a:xfrm>
            <a:off x="1349829" y="5738014"/>
            <a:ext cx="1043567" cy="169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
        <p:nvSpPr>
          <p:cNvPr id="29" name="Rectangle 28">
            <a:extLst>
              <a:ext uri="{FF2B5EF4-FFF2-40B4-BE49-F238E27FC236}">
                <a16:creationId xmlns:a16="http://schemas.microsoft.com/office/drawing/2014/main" id="{2B76457C-34E6-48E7-869B-70D71E033FBE}"/>
              </a:ext>
            </a:extLst>
          </p:cNvPr>
          <p:cNvSpPr/>
          <p:nvPr/>
        </p:nvSpPr>
        <p:spPr>
          <a:xfrm>
            <a:off x="4559726" y="5948779"/>
            <a:ext cx="1219852" cy="169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2000" dirty="0"/>
          </a:p>
        </p:txBody>
      </p:sp>
    </p:spTree>
    <p:extLst>
      <p:ext uri="{BB962C8B-B14F-4D97-AF65-F5344CB8AC3E}">
        <p14:creationId xmlns:p14="http://schemas.microsoft.com/office/powerpoint/2010/main" val="2463075194"/>
      </p:ext>
    </p:extLst>
  </p:cSld>
  <p:clrMapOvr>
    <a:masterClrMapping/>
  </p:clrMapOvr>
  <p:transition spd="slow">
    <p:push dir="u"/>
  </p:transition>
</p:sld>
</file>

<file path=ppt/theme/theme1.xml><?xml version="1.0" encoding="utf-8"?>
<a:theme xmlns:a="http://schemas.openxmlformats.org/drawingml/2006/main" name="SKF 2020">
  <a:themeElements>
    <a:clrScheme name="SKF 2020">
      <a:dk1>
        <a:sysClr val="windowText" lastClr="000000"/>
      </a:dk1>
      <a:lt1>
        <a:sysClr val="window" lastClr="FFFFFF"/>
      </a:lt1>
      <a:dk2>
        <a:srgbClr val="5F5F64"/>
      </a:dk2>
      <a:lt2>
        <a:srgbClr val="EBF0F0"/>
      </a:lt2>
      <a:accent1>
        <a:srgbClr val="264357"/>
      </a:accent1>
      <a:accent2>
        <a:srgbClr val="94ABA6"/>
      </a:accent2>
      <a:accent3>
        <a:srgbClr val="485A64"/>
      </a:accent3>
      <a:accent4>
        <a:srgbClr val="B2A799"/>
      </a:accent4>
      <a:accent5>
        <a:srgbClr val="0F58D6"/>
      </a:accent5>
      <a:accent6>
        <a:srgbClr val="46962B"/>
      </a:accent6>
      <a:hlink>
        <a:srgbClr val="0F58D6"/>
      </a:hlink>
      <a:folHlink>
        <a:srgbClr val="781E93"/>
      </a:folHlink>
    </a:clrScheme>
    <a:fontScheme name="SKF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ts val="2800"/>
          </a:lnSpc>
          <a:defRPr sz="2000" dirty="0" err="1" smtClean="0"/>
        </a:defPPr>
      </a:lstStyle>
    </a:txDef>
  </a:objectDefaults>
  <a:extraClrSchemeLst/>
  <a:extLst>
    <a:ext uri="{05A4C25C-085E-4340-85A3-A5531E510DB2}">
      <thm15:themeFamily xmlns:thm15="http://schemas.microsoft.com/office/thememl/2012/main" name="SKF PPT 2020.potx" id="{C070A39B-478F-4FA6-9862-73E1BBE4E296}" vid="{D3BD8A99-8640-4DAE-9D31-BF570D09C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7FB46ED63CD94FBE1B80779427E7CB" ma:contentTypeVersion="28" ma:contentTypeDescription="Skapa ett nytt dokument." ma:contentTypeScope="" ma:versionID="88824b6dcbd31daa9173279ec8d5a5a2">
  <xsd:schema xmlns:xsd="http://www.w3.org/2001/XMLSchema" xmlns:xs="http://www.w3.org/2001/XMLSchema" xmlns:p="http://schemas.microsoft.com/office/2006/metadata/properties" xmlns:ns3="417fc4ae-f7c0-4e62-85d4-d1f9a69877eb" xmlns:ns4="bbd05cc0-7a10-45a4-a67c-63498a5bd299" targetNamespace="http://schemas.microsoft.com/office/2006/metadata/properties" ma:root="true" ma:fieldsID="e54af4e9d038227c8522a0ff94ef41bb" ns3:_="" ns4:_="">
    <xsd:import namespace="417fc4ae-f7c0-4e62-85d4-d1f9a69877eb"/>
    <xsd:import namespace="bbd05cc0-7a10-45a4-a67c-63498a5bd2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fc4ae-f7c0-4e62-85d4-d1f9a69877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05cc0-7a10-45a4-a67c-63498a5bd299" elementFormDefault="qualified">
    <xsd:import namespace="http://schemas.microsoft.com/office/2006/documentManagement/types"/>
    <xsd:import namespace="http://schemas.microsoft.com/office/infopath/2007/PartnerControls"/>
    <xsd:element name="SharedWithUsers" ma:index="13"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description="" ma:internalName="SharedWithDetails" ma:readOnly="true">
      <xsd:simpleType>
        <xsd:restriction base="dms:Note">
          <xsd:maxLength value="255"/>
        </xsd:restriction>
      </xsd:simpleType>
    </xsd:element>
    <xsd:element name="SharingHintHash" ma:index="15" nillable="true" ma:displayName="Delar tips,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417fc4ae-f7c0-4e62-85d4-d1f9a69877eb" xsi:nil="true"/>
    <Owner xmlns="417fc4ae-f7c0-4e62-85d4-d1f9a69877eb">
      <UserInfo>
        <DisplayName/>
        <AccountId xsi:nil="true"/>
        <AccountType/>
      </UserInfo>
    </Owner>
    <Teachers xmlns="417fc4ae-f7c0-4e62-85d4-d1f9a69877eb">
      <UserInfo>
        <DisplayName/>
        <AccountId xsi:nil="true"/>
        <AccountType/>
      </UserInfo>
    </Teachers>
    <Student_Groups xmlns="417fc4ae-f7c0-4e62-85d4-d1f9a69877eb">
      <UserInfo>
        <DisplayName/>
        <AccountId xsi:nil="true"/>
        <AccountType/>
      </UserInfo>
    </Student_Groups>
    <TeamsChannelId xmlns="417fc4ae-f7c0-4e62-85d4-d1f9a69877eb" xsi:nil="true"/>
    <IsNotebookLocked xmlns="417fc4ae-f7c0-4e62-85d4-d1f9a69877eb" xsi:nil="true"/>
    <NotebookType xmlns="417fc4ae-f7c0-4e62-85d4-d1f9a69877eb" xsi:nil="true"/>
    <CultureName xmlns="417fc4ae-f7c0-4e62-85d4-d1f9a69877eb" xsi:nil="true"/>
    <Invited_Teachers xmlns="417fc4ae-f7c0-4e62-85d4-d1f9a69877eb" xsi:nil="true"/>
    <Self_Registration_Enabled xmlns="417fc4ae-f7c0-4e62-85d4-d1f9a69877eb" xsi:nil="true"/>
    <Has_Teacher_Only_SectionGroup xmlns="417fc4ae-f7c0-4e62-85d4-d1f9a69877eb" xsi:nil="true"/>
    <DefaultSectionNames xmlns="417fc4ae-f7c0-4e62-85d4-d1f9a69877eb" xsi:nil="true"/>
    <Is_Collaboration_Space_Locked xmlns="417fc4ae-f7c0-4e62-85d4-d1f9a69877eb" xsi:nil="true"/>
    <Students xmlns="417fc4ae-f7c0-4e62-85d4-d1f9a69877eb">
      <UserInfo>
        <DisplayName/>
        <AccountId xsi:nil="true"/>
        <AccountType/>
      </UserInfo>
    </Students>
    <Templates xmlns="417fc4ae-f7c0-4e62-85d4-d1f9a69877eb" xsi:nil="true"/>
    <AppVersion xmlns="417fc4ae-f7c0-4e62-85d4-d1f9a69877eb" xsi:nil="true"/>
    <Invited_Students xmlns="417fc4ae-f7c0-4e62-85d4-d1f9a69877eb" xsi:nil="true"/>
  </documentManagement>
</p:properties>
</file>

<file path=customXml/itemProps1.xml><?xml version="1.0" encoding="utf-8"?>
<ds:datastoreItem xmlns:ds="http://schemas.openxmlformats.org/officeDocument/2006/customXml" ds:itemID="{C8F9E1A4-2FEE-4083-AEA1-0A3715995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fc4ae-f7c0-4e62-85d4-d1f9a69877eb"/>
    <ds:schemaRef ds:uri="bbd05cc0-7a10-45a4-a67c-63498a5bd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46BFBA-286F-4644-A472-8EE27EF68DC4}">
  <ds:schemaRefs>
    <ds:schemaRef ds:uri="http://schemas.microsoft.com/sharepoint/v3/contenttype/forms"/>
  </ds:schemaRefs>
</ds:datastoreItem>
</file>

<file path=customXml/itemProps3.xml><?xml version="1.0" encoding="utf-8"?>
<ds:datastoreItem xmlns:ds="http://schemas.openxmlformats.org/officeDocument/2006/customXml" ds:itemID="{FF595639-027E-4108-8F4B-6DACBA039340}">
  <ds:schemaRefs>
    <ds:schemaRef ds:uri="http://schemas.microsoft.com/office/2006/metadata/properties"/>
    <ds:schemaRef ds:uri="http://schemas.microsoft.com/office/infopath/2007/PartnerControls"/>
    <ds:schemaRef ds:uri="417fc4ae-f7c0-4e62-85d4-d1f9a69877eb"/>
  </ds:schemaRefs>
</ds:datastoreItem>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Widescreen</PresentationFormat>
  <Paragraphs>100</Paragraphs>
  <Slides>12</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SKF 2020</vt:lpstr>
      <vt:lpstr>Bearing fault diagnosis with non-stationary speed and load conditions</vt:lpstr>
      <vt:lpstr>Plan </vt:lpstr>
      <vt:lpstr>Background</vt:lpstr>
      <vt:lpstr>I- Variable rotation speed and constant load </vt:lpstr>
      <vt:lpstr>Campbell Diagram</vt:lpstr>
      <vt:lpstr>I- Variable rotation speed and constant load </vt:lpstr>
      <vt:lpstr>Order analysis</vt:lpstr>
      <vt:lpstr>New versus 56000km - 10Nm </vt:lpstr>
      <vt:lpstr>stationary rotation speed at 4000RPM- 56000km</vt:lpstr>
      <vt:lpstr>Bearing signals after dismounting and visual inspection of the bearings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2021-01-29T09:28:57Z</dcterms:created>
  <dcterms:modified xsi:type="dcterms:W3CDTF">2021-08-11T09:42:53Z</dcterms:modified>
</cp:coreProperties>
</file>